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62" r:id="rId2"/>
    <p:sldId id="260" r:id="rId3"/>
    <p:sldId id="263" r:id="rId4"/>
    <p:sldId id="264" r:id="rId5"/>
    <p:sldId id="265" r:id="rId6"/>
    <p:sldId id="266" r:id="rId7"/>
    <p:sldId id="269" r:id="rId8"/>
    <p:sldId id="270" r:id="rId9"/>
    <p:sldId id="27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79" autoAdjust="0"/>
    <p:restoredTop sz="94660"/>
  </p:normalViewPr>
  <p:slideViewPr>
    <p:cSldViewPr snapToGrid="0">
      <p:cViewPr varScale="1">
        <p:scale>
          <a:sx n="91" d="100"/>
          <a:sy n="91" d="100"/>
        </p:scale>
        <p:origin x="108"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91993C-C248-4CF4-B972-303AC8F14148}"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26FA06ED-485F-40DF-9B8C-0A34A894BEFB}">
      <dgm:prSet/>
      <dgm:spPr/>
      <dgm:t>
        <a:bodyPr/>
        <a:lstStyle/>
        <a:p>
          <a:r>
            <a:rPr lang="tr-TR" dirty="0" err="1"/>
            <a:t>SQLite</a:t>
          </a:r>
          <a:r>
            <a:rPr lang="tr-TR" dirty="0"/>
            <a:t> </a:t>
          </a:r>
          <a:r>
            <a:rPr lang="tr-TR" dirty="0" err="1"/>
            <a:t>veritabanına</a:t>
          </a:r>
          <a:r>
            <a:rPr lang="tr-TR" dirty="0"/>
            <a:t> bağlantı kurar.</a:t>
          </a:r>
          <a:endParaRPr lang="en-US" dirty="0"/>
        </a:p>
      </dgm:t>
    </dgm:pt>
    <dgm:pt modelId="{D8EE10B0-C572-4508-981E-AD6DC9D60C2B}" type="parTrans" cxnId="{D956E918-D83E-4D68-9291-BCDBE4C46E64}">
      <dgm:prSet/>
      <dgm:spPr/>
      <dgm:t>
        <a:bodyPr/>
        <a:lstStyle/>
        <a:p>
          <a:endParaRPr lang="en-US"/>
        </a:p>
      </dgm:t>
    </dgm:pt>
    <dgm:pt modelId="{4208A195-A613-4C1F-8EBF-ED9C84B85458}" type="sibTrans" cxnId="{D956E918-D83E-4D68-9291-BCDBE4C46E64}">
      <dgm:prSet/>
      <dgm:spPr/>
      <dgm:t>
        <a:bodyPr/>
        <a:lstStyle/>
        <a:p>
          <a:endParaRPr lang="en-US"/>
        </a:p>
      </dgm:t>
    </dgm:pt>
    <dgm:pt modelId="{AAB15C9E-BEDA-4F82-B227-050ED40B6DF2}">
      <dgm:prSet/>
      <dgm:spPr/>
      <dgm:t>
        <a:bodyPr/>
        <a:lstStyle/>
        <a:p>
          <a:r>
            <a:rPr lang="tr-TR" dirty="0"/>
            <a:t>Ana pencerenin içindeki çerçeve ve ana bileşenleri oluşturur.</a:t>
          </a:r>
          <a:endParaRPr lang="en-US" dirty="0"/>
        </a:p>
      </dgm:t>
    </dgm:pt>
    <dgm:pt modelId="{56B14B82-2520-4FBC-8161-7F593E7E296C}" type="parTrans" cxnId="{E70D57B6-300F-40BF-80E8-F4554C511F09}">
      <dgm:prSet/>
      <dgm:spPr/>
      <dgm:t>
        <a:bodyPr/>
        <a:lstStyle/>
        <a:p>
          <a:endParaRPr lang="en-US"/>
        </a:p>
      </dgm:t>
    </dgm:pt>
    <dgm:pt modelId="{BE6DDC5A-065D-4D0A-8014-45E067A68C4F}" type="sibTrans" cxnId="{E70D57B6-300F-40BF-80E8-F4554C511F09}">
      <dgm:prSet/>
      <dgm:spPr/>
      <dgm:t>
        <a:bodyPr/>
        <a:lstStyle/>
        <a:p>
          <a:endParaRPr lang="en-US"/>
        </a:p>
      </dgm:t>
    </dgm:pt>
    <dgm:pt modelId="{F6059E42-9B3E-4677-B21F-199BEF5F35CB}">
      <dgm:prSet/>
      <dgm:spPr/>
      <dgm:t>
        <a:bodyPr/>
        <a:lstStyle/>
        <a:p>
          <a:r>
            <a:rPr lang="tr-TR" dirty="0"/>
            <a:t>Müşterinin adını girdikten sonra girişin tamamlanması ve ana penceredeki bileşenlerin güncellenmesi işlemini gerçekleştirir.</a:t>
          </a:r>
          <a:endParaRPr lang="en-US" dirty="0"/>
        </a:p>
      </dgm:t>
    </dgm:pt>
    <dgm:pt modelId="{3162BB70-DA0B-4344-9A9E-3B9A7B857B8C}" type="parTrans" cxnId="{B2E3E468-D5E3-4D54-8678-4AC1A52976BC}">
      <dgm:prSet/>
      <dgm:spPr/>
      <dgm:t>
        <a:bodyPr/>
        <a:lstStyle/>
        <a:p>
          <a:endParaRPr lang="en-US"/>
        </a:p>
      </dgm:t>
    </dgm:pt>
    <dgm:pt modelId="{84359415-8BE1-4589-99CA-2CDCD6B60F4D}" type="sibTrans" cxnId="{B2E3E468-D5E3-4D54-8678-4AC1A52976BC}">
      <dgm:prSet/>
      <dgm:spPr/>
      <dgm:t>
        <a:bodyPr/>
        <a:lstStyle/>
        <a:p>
          <a:endParaRPr lang="en-US"/>
        </a:p>
      </dgm:t>
    </dgm:pt>
    <dgm:pt modelId="{1058075F-3904-4383-A16F-34A86658744B}">
      <dgm:prSet/>
      <dgm:spPr/>
      <dgm:t>
        <a:bodyPr/>
        <a:lstStyle/>
        <a:p>
          <a:r>
            <a:rPr lang="tr-TR"/>
            <a:t>Veritabanına müşteriyi ekler.</a:t>
          </a:r>
          <a:endParaRPr lang="en-US"/>
        </a:p>
      </dgm:t>
    </dgm:pt>
    <dgm:pt modelId="{636B48CB-502B-46BD-BA5F-14693C563DAA}" type="parTrans" cxnId="{E40E4EC5-6C27-459F-BD64-098FB2E3E66A}">
      <dgm:prSet/>
      <dgm:spPr/>
      <dgm:t>
        <a:bodyPr/>
        <a:lstStyle/>
        <a:p>
          <a:endParaRPr lang="en-US"/>
        </a:p>
      </dgm:t>
    </dgm:pt>
    <dgm:pt modelId="{F1E8E675-CCDF-4BBB-A6AB-F509A60A8629}" type="sibTrans" cxnId="{E40E4EC5-6C27-459F-BD64-098FB2E3E66A}">
      <dgm:prSet/>
      <dgm:spPr/>
      <dgm:t>
        <a:bodyPr/>
        <a:lstStyle/>
        <a:p>
          <a:endParaRPr lang="en-US"/>
        </a:p>
      </dgm:t>
    </dgm:pt>
    <dgm:pt modelId="{D631A0BE-7BAE-4CA5-8D98-B4437A0355B2}">
      <dgm:prSet/>
      <dgm:spPr/>
      <dgm:t>
        <a:bodyPr/>
        <a:lstStyle/>
        <a:p>
          <a:r>
            <a:rPr lang="tr-TR" dirty="0"/>
            <a:t>Mevcut araçları görüntüler.</a:t>
          </a:r>
          <a:endParaRPr lang="en-US" dirty="0"/>
        </a:p>
      </dgm:t>
    </dgm:pt>
    <dgm:pt modelId="{6F507AEB-4458-447D-A925-770F60F027AF}" type="parTrans" cxnId="{F29F0CE0-F413-49A7-965B-16191CF2EDCE}">
      <dgm:prSet/>
      <dgm:spPr/>
      <dgm:t>
        <a:bodyPr/>
        <a:lstStyle/>
        <a:p>
          <a:endParaRPr lang="en-US"/>
        </a:p>
      </dgm:t>
    </dgm:pt>
    <dgm:pt modelId="{160F18EE-FAD7-45C7-B54D-8220C8872EC2}" type="sibTrans" cxnId="{F29F0CE0-F413-49A7-965B-16191CF2EDCE}">
      <dgm:prSet/>
      <dgm:spPr/>
      <dgm:t>
        <a:bodyPr/>
        <a:lstStyle/>
        <a:p>
          <a:endParaRPr lang="en-US"/>
        </a:p>
      </dgm:t>
    </dgm:pt>
    <dgm:pt modelId="{9C1EF9B2-3CD8-403A-9F0C-A9DFF3653662}">
      <dgm:prSet/>
      <dgm:spPr/>
      <dgm:t>
        <a:bodyPr/>
        <a:lstStyle/>
        <a:p>
          <a:r>
            <a:rPr lang="tr-TR" dirty="0" err="1"/>
            <a:t>Veritabanından</a:t>
          </a:r>
          <a:r>
            <a:rPr lang="tr-TR" dirty="0"/>
            <a:t> mevcut araçları alır.</a:t>
          </a:r>
          <a:endParaRPr lang="en-US" dirty="0"/>
        </a:p>
      </dgm:t>
    </dgm:pt>
    <dgm:pt modelId="{5D2B2F15-322E-40E0-AC84-D93C19941DB3}" type="parTrans" cxnId="{90883596-FD15-40AD-AF52-67728BAD1555}">
      <dgm:prSet/>
      <dgm:spPr/>
      <dgm:t>
        <a:bodyPr/>
        <a:lstStyle/>
        <a:p>
          <a:endParaRPr lang="en-US"/>
        </a:p>
      </dgm:t>
    </dgm:pt>
    <dgm:pt modelId="{71CE1566-3E5F-4381-A6BE-B69FC5E18969}" type="sibTrans" cxnId="{90883596-FD15-40AD-AF52-67728BAD1555}">
      <dgm:prSet/>
      <dgm:spPr/>
      <dgm:t>
        <a:bodyPr/>
        <a:lstStyle/>
        <a:p>
          <a:endParaRPr lang="en-US"/>
        </a:p>
      </dgm:t>
    </dgm:pt>
    <dgm:pt modelId="{D3DDFA7A-4752-474E-8C48-04FBB912BA05}">
      <dgm:prSet/>
      <dgm:spPr/>
      <dgm:t>
        <a:bodyPr/>
        <a:lstStyle/>
        <a:p>
          <a:r>
            <a:rPr lang="tr-TR" dirty="0"/>
            <a:t>Seçilen bir aracı kiralama işlemine başlatır. Kiralama işlemi tamamlandığında gerekli güncellemeleri yapar.</a:t>
          </a:r>
          <a:endParaRPr lang="en-US" dirty="0"/>
        </a:p>
      </dgm:t>
    </dgm:pt>
    <dgm:pt modelId="{71C20687-D38A-4FA8-AA9C-AF41967FEDBB}" type="parTrans" cxnId="{BF72DC6D-F7B8-491A-9212-95611ABAE911}">
      <dgm:prSet/>
      <dgm:spPr/>
      <dgm:t>
        <a:bodyPr/>
        <a:lstStyle/>
        <a:p>
          <a:endParaRPr lang="en-US"/>
        </a:p>
      </dgm:t>
    </dgm:pt>
    <dgm:pt modelId="{C5C5F13B-AB5A-4710-8716-A03234471A95}" type="sibTrans" cxnId="{BF72DC6D-F7B8-491A-9212-95611ABAE911}">
      <dgm:prSet/>
      <dgm:spPr/>
      <dgm:t>
        <a:bodyPr/>
        <a:lstStyle/>
        <a:p>
          <a:endParaRPr lang="en-US"/>
        </a:p>
      </dgm:t>
    </dgm:pt>
    <dgm:pt modelId="{599C82BC-C233-4F23-A0FF-FAC8F85D2B5F}">
      <dgm:prSet/>
      <dgm:spPr/>
      <dgm:t>
        <a:bodyPr/>
        <a:lstStyle/>
        <a:p>
          <a:r>
            <a:rPr lang="tr-TR" dirty="0"/>
            <a:t>Kiralanan aracın durumunu "kiralandı" olarak günceller.</a:t>
          </a:r>
          <a:endParaRPr lang="en-US" dirty="0"/>
        </a:p>
      </dgm:t>
    </dgm:pt>
    <dgm:pt modelId="{8F3E7242-BB84-456D-AA08-470437620F14}" type="parTrans" cxnId="{E9D2AEF8-3FCC-4F41-B773-8E2323015D75}">
      <dgm:prSet/>
      <dgm:spPr/>
      <dgm:t>
        <a:bodyPr/>
        <a:lstStyle/>
        <a:p>
          <a:endParaRPr lang="en-US"/>
        </a:p>
      </dgm:t>
    </dgm:pt>
    <dgm:pt modelId="{1DD4B035-8564-4B94-AF73-B139288AC0D5}" type="sibTrans" cxnId="{E9D2AEF8-3FCC-4F41-B773-8E2323015D75}">
      <dgm:prSet/>
      <dgm:spPr/>
      <dgm:t>
        <a:bodyPr/>
        <a:lstStyle/>
        <a:p>
          <a:endParaRPr lang="en-US"/>
        </a:p>
      </dgm:t>
    </dgm:pt>
    <dgm:pt modelId="{3C5852E1-6C1F-4289-B6FE-55FCFFDB6797}">
      <dgm:prSet/>
      <dgm:spPr/>
      <dgm:t>
        <a:bodyPr/>
        <a:lstStyle/>
        <a:p>
          <a:r>
            <a:rPr lang="tr-TR"/>
            <a:t>Kiralama bilgilerini veritabanına ekler.</a:t>
          </a:r>
          <a:endParaRPr lang="en-US"/>
        </a:p>
      </dgm:t>
    </dgm:pt>
    <dgm:pt modelId="{32B65B2B-B96A-436F-A19D-A6D8172E0E01}" type="parTrans" cxnId="{6C519911-5303-48D8-8EA5-C0F50B9D18D3}">
      <dgm:prSet/>
      <dgm:spPr/>
      <dgm:t>
        <a:bodyPr/>
        <a:lstStyle/>
        <a:p>
          <a:endParaRPr lang="en-US"/>
        </a:p>
      </dgm:t>
    </dgm:pt>
    <dgm:pt modelId="{9A2FD771-8214-4B96-8FAE-3BF2CEDE938D}" type="sibTrans" cxnId="{6C519911-5303-48D8-8EA5-C0F50B9D18D3}">
      <dgm:prSet/>
      <dgm:spPr/>
      <dgm:t>
        <a:bodyPr/>
        <a:lstStyle/>
        <a:p>
          <a:endParaRPr lang="en-US"/>
        </a:p>
      </dgm:t>
    </dgm:pt>
    <dgm:pt modelId="{99CC132A-5937-49FE-BDF8-C27C03B4025A}">
      <dgm:prSet/>
      <dgm:spPr/>
      <dgm:t>
        <a:bodyPr/>
        <a:lstStyle/>
        <a:p>
          <a:r>
            <a:rPr lang="tr-TR" dirty="0"/>
            <a:t>Kiralanan aracın bakım durumunu bir bilgi penceresinde gösterir.</a:t>
          </a:r>
          <a:endParaRPr lang="en-US" dirty="0"/>
        </a:p>
      </dgm:t>
    </dgm:pt>
    <dgm:pt modelId="{E60411C9-2519-4510-B574-E3453F884ADC}" type="parTrans" cxnId="{6345AC14-4D23-4208-B47F-396D8B60C671}">
      <dgm:prSet/>
      <dgm:spPr/>
      <dgm:t>
        <a:bodyPr/>
        <a:lstStyle/>
        <a:p>
          <a:endParaRPr lang="en-US"/>
        </a:p>
      </dgm:t>
    </dgm:pt>
    <dgm:pt modelId="{E6BAF554-CDEE-41B2-85B8-31DC84893677}" type="sibTrans" cxnId="{6345AC14-4D23-4208-B47F-396D8B60C671}">
      <dgm:prSet/>
      <dgm:spPr/>
      <dgm:t>
        <a:bodyPr/>
        <a:lstStyle/>
        <a:p>
          <a:endParaRPr lang="en-US"/>
        </a:p>
      </dgm:t>
    </dgm:pt>
    <dgm:pt modelId="{025E14E1-3A63-4ECC-987D-E8AFE5EE0D1E}">
      <dgm:prSet/>
      <dgm:spPr/>
      <dgm:t>
        <a:bodyPr/>
        <a:lstStyle/>
        <a:p>
          <a:r>
            <a:rPr lang="tr-TR" dirty="0"/>
            <a:t>Kullanıcıdan kiralama tipi ve süre bilgilerini alır.</a:t>
          </a:r>
          <a:endParaRPr lang="en-US" dirty="0"/>
        </a:p>
      </dgm:t>
    </dgm:pt>
    <dgm:pt modelId="{6173756F-BA25-41EC-9D8A-B02FD5F8EFE5}" type="parTrans" cxnId="{0EC70503-2EB6-4856-BAB4-A3C4A083E9ED}">
      <dgm:prSet/>
      <dgm:spPr/>
      <dgm:t>
        <a:bodyPr/>
        <a:lstStyle/>
        <a:p>
          <a:endParaRPr lang="en-US"/>
        </a:p>
      </dgm:t>
    </dgm:pt>
    <dgm:pt modelId="{B5F41C13-37FA-4644-9027-9EEC9659CB04}" type="sibTrans" cxnId="{0EC70503-2EB6-4856-BAB4-A3C4A083E9ED}">
      <dgm:prSet/>
      <dgm:spPr/>
      <dgm:t>
        <a:bodyPr/>
        <a:lstStyle/>
        <a:p>
          <a:endParaRPr lang="en-US"/>
        </a:p>
      </dgm:t>
    </dgm:pt>
    <dgm:pt modelId="{3AC4976B-5AE6-4700-8689-D3A3AF64D990}">
      <dgm:prSet/>
      <dgm:spPr/>
      <dgm:t>
        <a:bodyPr/>
        <a:lstStyle/>
        <a:p>
          <a:r>
            <a:rPr lang="tr-TR" dirty="0" err="1"/>
            <a:t>Veritabanından</a:t>
          </a:r>
          <a:r>
            <a:rPr lang="tr-TR" dirty="0"/>
            <a:t> bir aracın bilgilerini alıp işlemi tamamlar.</a:t>
          </a:r>
          <a:endParaRPr lang="en-US" dirty="0"/>
        </a:p>
      </dgm:t>
    </dgm:pt>
    <dgm:pt modelId="{83EE5422-7794-46BD-9B1E-E78B2220999C}" type="sibTrans" cxnId="{60C025F6-CC4D-4E99-8A01-91CE9F686A4A}">
      <dgm:prSet/>
      <dgm:spPr/>
      <dgm:t>
        <a:bodyPr/>
        <a:lstStyle/>
        <a:p>
          <a:endParaRPr lang="en-US"/>
        </a:p>
      </dgm:t>
    </dgm:pt>
    <dgm:pt modelId="{8A71C8DB-097E-4B66-836C-C1EE462BF30D}" type="parTrans" cxnId="{60C025F6-CC4D-4E99-8A01-91CE9F686A4A}">
      <dgm:prSet/>
      <dgm:spPr/>
      <dgm:t>
        <a:bodyPr/>
        <a:lstStyle/>
        <a:p>
          <a:endParaRPr lang="en-US"/>
        </a:p>
      </dgm:t>
    </dgm:pt>
    <dgm:pt modelId="{55A99C35-8378-4B5A-812B-5EF876121964}" type="pres">
      <dgm:prSet presAssocID="{3C91993C-C248-4CF4-B972-303AC8F14148}" presName="diagram" presStyleCnt="0">
        <dgm:presLayoutVars>
          <dgm:dir/>
          <dgm:resizeHandles val="exact"/>
        </dgm:presLayoutVars>
      </dgm:prSet>
      <dgm:spPr/>
    </dgm:pt>
    <dgm:pt modelId="{0E63F7A8-3DBD-43B2-8A3F-F63A80CFDE2B}" type="pres">
      <dgm:prSet presAssocID="{26FA06ED-485F-40DF-9B8C-0A34A894BEFB}" presName="node" presStyleLbl="node1" presStyleIdx="0" presStyleCnt="12">
        <dgm:presLayoutVars>
          <dgm:bulletEnabled val="1"/>
        </dgm:presLayoutVars>
      </dgm:prSet>
      <dgm:spPr/>
    </dgm:pt>
    <dgm:pt modelId="{FBD22AA8-7AFC-404F-ACAC-DB4720996A22}" type="pres">
      <dgm:prSet presAssocID="{4208A195-A613-4C1F-8EBF-ED9C84B85458}" presName="sibTrans" presStyleLbl="sibTrans2D1" presStyleIdx="0" presStyleCnt="11"/>
      <dgm:spPr/>
    </dgm:pt>
    <dgm:pt modelId="{E165FDEA-75CC-4E48-B6C9-3105F0082303}" type="pres">
      <dgm:prSet presAssocID="{4208A195-A613-4C1F-8EBF-ED9C84B85458}" presName="connectorText" presStyleLbl="sibTrans2D1" presStyleIdx="0" presStyleCnt="11"/>
      <dgm:spPr/>
    </dgm:pt>
    <dgm:pt modelId="{4BA783EE-5F51-4873-B9BE-CA08C31BBDF9}" type="pres">
      <dgm:prSet presAssocID="{AAB15C9E-BEDA-4F82-B227-050ED40B6DF2}" presName="node" presStyleLbl="node1" presStyleIdx="1" presStyleCnt="12">
        <dgm:presLayoutVars>
          <dgm:bulletEnabled val="1"/>
        </dgm:presLayoutVars>
      </dgm:prSet>
      <dgm:spPr/>
    </dgm:pt>
    <dgm:pt modelId="{E45C19B5-5862-44EC-8022-45B59B3E491B}" type="pres">
      <dgm:prSet presAssocID="{BE6DDC5A-065D-4D0A-8014-45E067A68C4F}" presName="sibTrans" presStyleLbl="sibTrans2D1" presStyleIdx="1" presStyleCnt="11"/>
      <dgm:spPr/>
    </dgm:pt>
    <dgm:pt modelId="{FBF4AE3A-7C37-4B2F-ACA1-9BD140A0568C}" type="pres">
      <dgm:prSet presAssocID="{BE6DDC5A-065D-4D0A-8014-45E067A68C4F}" presName="connectorText" presStyleLbl="sibTrans2D1" presStyleIdx="1" presStyleCnt="11"/>
      <dgm:spPr/>
    </dgm:pt>
    <dgm:pt modelId="{973F3638-C947-40E1-9DF5-F6F9D6AFB028}" type="pres">
      <dgm:prSet presAssocID="{F6059E42-9B3E-4677-B21F-199BEF5F35CB}" presName="node" presStyleLbl="node1" presStyleIdx="2" presStyleCnt="12">
        <dgm:presLayoutVars>
          <dgm:bulletEnabled val="1"/>
        </dgm:presLayoutVars>
      </dgm:prSet>
      <dgm:spPr/>
    </dgm:pt>
    <dgm:pt modelId="{68EF957C-08F6-4A96-9B5A-D2CBE2DFFEDF}" type="pres">
      <dgm:prSet presAssocID="{84359415-8BE1-4589-99CA-2CDCD6B60F4D}" presName="sibTrans" presStyleLbl="sibTrans2D1" presStyleIdx="2" presStyleCnt="11"/>
      <dgm:spPr/>
    </dgm:pt>
    <dgm:pt modelId="{73B2EA44-5432-4117-93CB-BEA35203239F}" type="pres">
      <dgm:prSet presAssocID="{84359415-8BE1-4589-99CA-2CDCD6B60F4D}" presName="connectorText" presStyleLbl="sibTrans2D1" presStyleIdx="2" presStyleCnt="11"/>
      <dgm:spPr/>
    </dgm:pt>
    <dgm:pt modelId="{CB732BA3-1BE9-4BAA-9AC3-4CE290C3D5A6}" type="pres">
      <dgm:prSet presAssocID="{1058075F-3904-4383-A16F-34A86658744B}" presName="node" presStyleLbl="node1" presStyleIdx="3" presStyleCnt="12">
        <dgm:presLayoutVars>
          <dgm:bulletEnabled val="1"/>
        </dgm:presLayoutVars>
      </dgm:prSet>
      <dgm:spPr/>
    </dgm:pt>
    <dgm:pt modelId="{882742A7-F210-44D6-BB6C-92054BD2FC38}" type="pres">
      <dgm:prSet presAssocID="{F1E8E675-CCDF-4BBB-A6AB-F509A60A8629}" presName="sibTrans" presStyleLbl="sibTrans2D1" presStyleIdx="3" presStyleCnt="11"/>
      <dgm:spPr/>
    </dgm:pt>
    <dgm:pt modelId="{122CFB0E-3B69-4E91-A577-7BB65F0AA265}" type="pres">
      <dgm:prSet presAssocID="{F1E8E675-CCDF-4BBB-A6AB-F509A60A8629}" presName="connectorText" presStyleLbl="sibTrans2D1" presStyleIdx="3" presStyleCnt="11"/>
      <dgm:spPr/>
    </dgm:pt>
    <dgm:pt modelId="{320BC76B-7FE3-4DD3-9210-93914C041FD1}" type="pres">
      <dgm:prSet presAssocID="{D631A0BE-7BAE-4CA5-8D98-B4437A0355B2}" presName="node" presStyleLbl="node1" presStyleIdx="4" presStyleCnt="12">
        <dgm:presLayoutVars>
          <dgm:bulletEnabled val="1"/>
        </dgm:presLayoutVars>
      </dgm:prSet>
      <dgm:spPr/>
    </dgm:pt>
    <dgm:pt modelId="{100ED3C0-10C9-457B-B944-126AB186AA50}" type="pres">
      <dgm:prSet presAssocID="{160F18EE-FAD7-45C7-B54D-8220C8872EC2}" presName="sibTrans" presStyleLbl="sibTrans2D1" presStyleIdx="4" presStyleCnt="11"/>
      <dgm:spPr/>
    </dgm:pt>
    <dgm:pt modelId="{4B9EB070-93F3-44E5-95E7-69A44300A0CE}" type="pres">
      <dgm:prSet presAssocID="{160F18EE-FAD7-45C7-B54D-8220C8872EC2}" presName="connectorText" presStyleLbl="sibTrans2D1" presStyleIdx="4" presStyleCnt="11"/>
      <dgm:spPr/>
    </dgm:pt>
    <dgm:pt modelId="{862ABC63-5722-40C6-919A-CFDCDBDB7338}" type="pres">
      <dgm:prSet presAssocID="{9C1EF9B2-3CD8-403A-9F0C-A9DFF3653662}" presName="node" presStyleLbl="node1" presStyleIdx="5" presStyleCnt="12">
        <dgm:presLayoutVars>
          <dgm:bulletEnabled val="1"/>
        </dgm:presLayoutVars>
      </dgm:prSet>
      <dgm:spPr/>
    </dgm:pt>
    <dgm:pt modelId="{ECF5ACC9-F56F-4694-8C0B-F7450C08824A}" type="pres">
      <dgm:prSet presAssocID="{71CE1566-3E5F-4381-A6BE-B69FC5E18969}" presName="sibTrans" presStyleLbl="sibTrans2D1" presStyleIdx="5" presStyleCnt="11"/>
      <dgm:spPr/>
    </dgm:pt>
    <dgm:pt modelId="{E7590665-0F90-47B4-A614-77DCD88BEEF6}" type="pres">
      <dgm:prSet presAssocID="{71CE1566-3E5F-4381-A6BE-B69FC5E18969}" presName="connectorText" presStyleLbl="sibTrans2D1" presStyleIdx="5" presStyleCnt="11"/>
      <dgm:spPr/>
    </dgm:pt>
    <dgm:pt modelId="{1AD0B282-D3F4-466F-A45F-991BFBFCCD0F}" type="pres">
      <dgm:prSet presAssocID="{D3DDFA7A-4752-474E-8C48-04FBB912BA05}" presName="node" presStyleLbl="node1" presStyleIdx="6" presStyleCnt="12">
        <dgm:presLayoutVars>
          <dgm:bulletEnabled val="1"/>
        </dgm:presLayoutVars>
      </dgm:prSet>
      <dgm:spPr/>
    </dgm:pt>
    <dgm:pt modelId="{2C096887-EB8C-4904-9FD6-04A8CA1B5C3F}" type="pres">
      <dgm:prSet presAssocID="{C5C5F13B-AB5A-4710-8716-A03234471A95}" presName="sibTrans" presStyleLbl="sibTrans2D1" presStyleIdx="6" presStyleCnt="11"/>
      <dgm:spPr/>
    </dgm:pt>
    <dgm:pt modelId="{89D47723-D2B2-47C6-B348-7A229EFE844E}" type="pres">
      <dgm:prSet presAssocID="{C5C5F13B-AB5A-4710-8716-A03234471A95}" presName="connectorText" presStyleLbl="sibTrans2D1" presStyleIdx="6" presStyleCnt="11"/>
      <dgm:spPr/>
    </dgm:pt>
    <dgm:pt modelId="{BA219A73-10A7-4919-9C0A-FED30A26DD28}" type="pres">
      <dgm:prSet presAssocID="{599C82BC-C233-4F23-A0FF-FAC8F85D2B5F}" presName="node" presStyleLbl="node1" presStyleIdx="7" presStyleCnt="12">
        <dgm:presLayoutVars>
          <dgm:bulletEnabled val="1"/>
        </dgm:presLayoutVars>
      </dgm:prSet>
      <dgm:spPr/>
    </dgm:pt>
    <dgm:pt modelId="{BD30BEE4-B8A2-48CF-A274-43C759472774}" type="pres">
      <dgm:prSet presAssocID="{1DD4B035-8564-4B94-AF73-B139288AC0D5}" presName="sibTrans" presStyleLbl="sibTrans2D1" presStyleIdx="7" presStyleCnt="11"/>
      <dgm:spPr/>
    </dgm:pt>
    <dgm:pt modelId="{C60D93AF-5D0A-4198-BD43-0EBAF3A040FD}" type="pres">
      <dgm:prSet presAssocID="{1DD4B035-8564-4B94-AF73-B139288AC0D5}" presName="connectorText" presStyleLbl="sibTrans2D1" presStyleIdx="7" presStyleCnt="11"/>
      <dgm:spPr/>
    </dgm:pt>
    <dgm:pt modelId="{FCAC8335-CA93-4ABB-A372-7A2372925895}" type="pres">
      <dgm:prSet presAssocID="{3C5852E1-6C1F-4289-B6FE-55FCFFDB6797}" presName="node" presStyleLbl="node1" presStyleIdx="8" presStyleCnt="12">
        <dgm:presLayoutVars>
          <dgm:bulletEnabled val="1"/>
        </dgm:presLayoutVars>
      </dgm:prSet>
      <dgm:spPr/>
    </dgm:pt>
    <dgm:pt modelId="{C6C30DB0-23A7-4B6C-ADA8-9EF854C15DA2}" type="pres">
      <dgm:prSet presAssocID="{9A2FD771-8214-4B96-8FAE-3BF2CEDE938D}" presName="sibTrans" presStyleLbl="sibTrans2D1" presStyleIdx="8" presStyleCnt="11"/>
      <dgm:spPr/>
    </dgm:pt>
    <dgm:pt modelId="{33CC93F7-CA0E-4B33-B78E-2845A088C5DF}" type="pres">
      <dgm:prSet presAssocID="{9A2FD771-8214-4B96-8FAE-3BF2CEDE938D}" presName="connectorText" presStyleLbl="sibTrans2D1" presStyleIdx="8" presStyleCnt="11"/>
      <dgm:spPr/>
    </dgm:pt>
    <dgm:pt modelId="{689B58FD-D1DE-4C16-8D6F-77095BDD4768}" type="pres">
      <dgm:prSet presAssocID="{99CC132A-5937-49FE-BDF8-C27C03B4025A}" presName="node" presStyleLbl="node1" presStyleIdx="9" presStyleCnt="12">
        <dgm:presLayoutVars>
          <dgm:bulletEnabled val="1"/>
        </dgm:presLayoutVars>
      </dgm:prSet>
      <dgm:spPr/>
    </dgm:pt>
    <dgm:pt modelId="{97DA5121-2D2B-41C2-AEA3-140CCEA971EA}" type="pres">
      <dgm:prSet presAssocID="{E6BAF554-CDEE-41B2-85B8-31DC84893677}" presName="sibTrans" presStyleLbl="sibTrans2D1" presStyleIdx="9" presStyleCnt="11"/>
      <dgm:spPr/>
    </dgm:pt>
    <dgm:pt modelId="{C52CD98E-9851-4BAA-B0AB-D19B8712E5FE}" type="pres">
      <dgm:prSet presAssocID="{E6BAF554-CDEE-41B2-85B8-31DC84893677}" presName="connectorText" presStyleLbl="sibTrans2D1" presStyleIdx="9" presStyleCnt="11"/>
      <dgm:spPr/>
    </dgm:pt>
    <dgm:pt modelId="{5DE0CBE3-A4C1-4E0D-AE6E-D942325E8F84}" type="pres">
      <dgm:prSet presAssocID="{025E14E1-3A63-4ECC-987D-E8AFE5EE0D1E}" presName="node" presStyleLbl="node1" presStyleIdx="10" presStyleCnt="12">
        <dgm:presLayoutVars>
          <dgm:bulletEnabled val="1"/>
        </dgm:presLayoutVars>
      </dgm:prSet>
      <dgm:spPr/>
    </dgm:pt>
    <dgm:pt modelId="{83A405A6-BB50-44FD-84D7-674154D14567}" type="pres">
      <dgm:prSet presAssocID="{B5F41C13-37FA-4644-9027-9EEC9659CB04}" presName="sibTrans" presStyleLbl="sibTrans2D1" presStyleIdx="10" presStyleCnt="11"/>
      <dgm:spPr/>
    </dgm:pt>
    <dgm:pt modelId="{4BA5632A-825E-4729-8BC5-25A4946E02C2}" type="pres">
      <dgm:prSet presAssocID="{B5F41C13-37FA-4644-9027-9EEC9659CB04}" presName="connectorText" presStyleLbl="sibTrans2D1" presStyleIdx="10" presStyleCnt="11"/>
      <dgm:spPr/>
    </dgm:pt>
    <dgm:pt modelId="{F9E765DA-2942-4FD2-BFAB-C903CF6574A0}" type="pres">
      <dgm:prSet presAssocID="{3AC4976B-5AE6-4700-8689-D3A3AF64D990}" presName="node" presStyleLbl="node1" presStyleIdx="11" presStyleCnt="12">
        <dgm:presLayoutVars>
          <dgm:bulletEnabled val="1"/>
        </dgm:presLayoutVars>
      </dgm:prSet>
      <dgm:spPr/>
    </dgm:pt>
  </dgm:ptLst>
  <dgm:cxnLst>
    <dgm:cxn modelId="{5109B200-0D4C-4EF8-A91D-F92F35F41923}" type="presOf" srcId="{D631A0BE-7BAE-4CA5-8D98-B4437A0355B2}" destId="{320BC76B-7FE3-4DD3-9210-93914C041FD1}" srcOrd="0" destOrd="0" presId="urn:microsoft.com/office/officeart/2005/8/layout/process5"/>
    <dgm:cxn modelId="{50436E02-459B-4596-971E-EB75DFD737D0}" type="presOf" srcId="{F1E8E675-CCDF-4BBB-A6AB-F509A60A8629}" destId="{122CFB0E-3B69-4E91-A577-7BB65F0AA265}" srcOrd="1" destOrd="0" presId="urn:microsoft.com/office/officeart/2005/8/layout/process5"/>
    <dgm:cxn modelId="{0EC70503-2EB6-4856-BAB4-A3C4A083E9ED}" srcId="{3C91993C-C248-4CF4-B972-303AC8F14148}" destId="{025E14E1-3A63-4ECC-987D-E8AFE5EE0D1E}" srcOrd="10" destOrd="0" parTransId="{6173756F-BA25-41EC-9D8A-B02FD5F8EFE5}" sibTransId="{B5F41C13-37FA-4644-9027-9EEC9659CB04}"/>
    <dgm:cxn modelId="{E542B303-0063-4C84-AB2A-8A25789628FE}" type="presOf" srcId="{E6BAF554-CDEE-41B2-85B8-31DC84893677}" destId="{97DA5121-2D2B-41C2-AEA3-140CCEA971EA}" srcOrd="0" destOrd="0" presId="urn:microsoft.com/office/officeart/2005/8/layout/process5"/>
    <dgm:cxn modelId="{65434605-738F-4FBC-9D7E-26198853765C}" type="presOf" srcId="{4208A195-A613-4C1F-8EBF-ED9C84B85458}" destId="{FBD22AA8-7AFC-404F-ACAC-DB4720996A22}" srcOrd="0" destOrd="0" presId="urn:microsoft.com/office/officeart/2005/8/layout/process5"/>
    <dgm:cxn modelId="{45277909-B6E5-4179-9D9F-E622C1F27D90}" type="presOf" srcId="{AAB15C9E-BEDA-4F82-B227-050ED40B6DF2}" destId="{4BA783EE-5F51-4873-B9BE-CA08C31BBDF9}" srcOrd="0" destOrd="0" presId="urn:microsoft.com/office/officeart/2005/8/layout/process5"/>
    <dgm:cxn modelId="{629E050A-17E4-42BE-B18C-A3E1D628EB4C}" type="presOf" srcId="{1058075F-3904-4383-A16F-34A86658744B}" destId="{CB732BA3-1BE9-4BAA-9AC3-4CE290C3D5A6}" srcOrd="0" destOrd="0" presId="urn:microsoft.com/office/officeart/2005/8/layout/process5"/>
    <dgm:cxn modelId="{6C519911-5303-48D8-8EA5-C0F50B9D18D3}" srcId="{3C91993C-C248-4CF4-B972-303AC8F14148}" destId="{3C5852E1-6C1F-4289-B6FE-55FCFFDB6797}" srcOrd="8" destOrd="0" parTransId="{32B65B2B-B96A-436F-A19D-A6D8172E0E01}" sibTransId="{9A2FD771-8214-4B96-8FAE-3BF2CEDE938D}"/>
    <dgm:cxn modelId="{6345AC14-4D23-4208-B47F-396D8B60C671}" srcId="{3C91993C-C248-4CF4-B972-303AC8F14148}" destId="{99CC132A-5937-49FE-BDF8-C27C03B4025A}" srcOrd="9" destOrd="0" parTransId="{E60411C9-2519-4510-B574-E3453F884ADC}" sibTransId="{E6BAF554-CDEE-41B2-85B8-31DC84893677}"/>
    <dgm:cxn modelId="{D956E918-D83E-4D68-9291-BCDBE4C46E64}" srcId="{3C91993C-C248-4CF4-B972-303AC8F14148}" destId="{26FA06ED-485F-40DF-9B8C-0A34A894BEFB}" srcOrd="0" destOrd="0" parTransId="{D8EE10B0-C572-4508-981E-AD6DC9D60C2B}" sibTransId="{4208A195-A613-4C1F-8EBF-ED9C84B85458}"/>
    <dgm:cxn modelId="{6E39131E-023B-4FD5-9B29-FD369C994A96}" type="presOf" srcId="{B5F41C13-37FA-4644-9027-9EEC9659CB04}" destId="{83A405A6-BB50-44FD-84D7-674154D14567}" srcOrd="0" destOrd="0" presId="urn:microsoft.com/office/officeart/2005/8/layout/process5"/>
    <dgm:cxn modelId="{28741129-4D34-47C6-9A52-CA4EE8643BC6}" type="presOf" srcId="{C5C5F13B-AB5A-4710-8716-A03234471A95}" destId="{89D47723-D2B2-47C6-B348-7A229EFE844E}" srcOrd="1" destOrd="0" presId="urn:microsoft.com/office/officeart/2005/8/layout/process5"/>
    <dgm:cxn modelId="{25FF632E-22A2-4C08-8008-DF7A4CC08814}" type="presOf" srcId="{26FA06ED-485F-40DF-9B8C-0A34A894BEFB}" destId="{0E63F7A8-3DBD-43B2-8A3F-F63A80CFDE2B}" srcOrd="0" destOrd="0" presId="urn:microsoft.com/office/officeart/2005/8/layout/process5"/>
    <dgm:cxn modelId="{9FFCCE33-BFCE-43D3-9824-1DF9BE1B2332}" type="presOf" srcId="{84359415-8BE1-4589-99CA-2CDCD6B60F4D}" destId="{68EF957C-08F6-4A96-9B5A-D2CBE2DFFEDF}" srcOrd="0" destOrd="0" presId="urn:microsoft.com/office/officeart/2005/8/layout/process5"/>
    <dgm:cxn modelId="{C2884137-27ED-43C0-8755-300F339C39EB}" type="presOf" srcId="{4208A195-A613-4C1F-8EBF-ED9C84B85458}" destId="{E165FDEA-75CC-4E48-B6C9-3105F0082303}" srcOrd="1" destOrd="0" presId="urn:microsoft.com/office/officeart/2005/8/layout/process5"/>
    <dgm:cxn modelId="{99F61D5F-54A4-4338-A0DD-A552BCB624FF}" type="presOf" srcId="{84359415-8BE1-4589-99CA-2CDCD6B60F4D}" destId="{73B2EA44-5432-4117-93CB-BEA35203239F}" srcOrd="1" destOrd="0" presId="urn:microsoft.com/office/officeart/2005/8/layout/process5"/>
    <dgm:cxn modelId="{4701E341-3C47-4943-BF84-BD3D3B66CE36}" type="presOf" srcId="{599C82BC-C233-4F23-A0FF-FAC8F85D2B5F}" destId="{BA219A73-10A7-4919-9C0A-FED30A26DD28}" srcOrd="0" destOrd="0" presId="urn:microsoft.com/office/officeart/2005/8/layout/process5"/>
    <dgm:cxn modelId="{66DEE542-B5FE-4DEA-B7DE-032BEB610684}" type="presOf" srcId="{9C1EF9B2-3CD8-403A-9F0C-A9DFF3653662}" destId="{862ABC63-5722-40C6-919A-CFDCDBDB7338}" srcOrd="0" destOrd="0" presId="urn:microsoft.com/office/officeart/2005/8/layout/process5"/>
    <dgm:cxn modelId="{251F3246-D26B-4B39-8F2E-81E60B735A17}" type="presOf" srcId="{BE6DDC5A-065D-4D0A-8014-45E067A68C4F}" destId="{E45C19B5-5862-44EC-8022-45B59B3E491B}" srcOrd="0" destOrd="0" presId="urn:microsoft.com/office/officeart/2005/8/layout/process5"/>
    <dgm:cxn modelId="{B2E3E468-D5E3-4D54-8678-4AC1A52976BC}" srcId="{3C91993C-C248-4CF4-B972-303AC8F14148}" destId="{F6059E42-9B3E-4677-B21F-199BEF5F35CB}" srcOrd="2" destOrd="0" parTransId="{3162BB70-DA0B-4344-9A9E-3B9A7B857B8C}" sibTransId="{84359415-8BE1-4589-99CA-2CDCD6B60F4D}"/>
    <dgm:cxn modelId="{871EA56C-626D-4158-A283-CC1413BB0715}" type="presOf" srcId="{160F18EE-FAD7-45C7-B54D-8220C8872EC2}" destId="{4B9EB070-93F3-44E5-95E7-69A44300A0CE}" srcOrd="1" destOrd="0" presId="urn:microsoft.com/office/officeart/2005/8/layout/process5"/>
    <dgm:cxn modelId="{BF72DC6D-F7B8-491A-9212-95611ABAE911}" srcId="{3C91993C-C248-4CF4-B972-303AC8F14148}" destId="{D3DDFA7A-4752-474E-8C48-04FBB912BA05}" srcOrd="6" destOrd="0" parTransId="{71C20687-D38A-4FA8-AA9C-AF41967FEDBB}" sibTransId="{C5C5F13B-AB5A-4710-8716-A03234471A95}"/>
    <dgm:cxn modelId="{3F439470-B5BA-457C-8437-BA425659A10D}" type="presOf" srcId="{3C5852E1-6C1F-4289-B6FE-55FCFFDB6797}" destId="{FCAC8335-CA93-4ABB-A372-7A2372925895}" srcOrd="0" destOrd="0" presId="urn:microsoft.com/office/officeart/2005/8/layout/process5"/>
    <dgm:cxn modelId="{EE44BD50-C888-40C3-ACD8-AAA66454C334}" type="presOf" srcId="{99CC132A-5937-49FE-BDF8-C27C03B4025A}" destId="{689B58FD-D1DE-4C16-8D6F-77095BDD4768}" srcOrd="0" destOrd="0" presId="urn:microsoft.com/office/officeart/2005/8/layout/process5"/>
    <dgm:cxn modelId="{3C230D51-310E-4268-BAC2-3EC66C35566C}" type="presOf" srcId="{1DD4B035-8564-4B94-AF73-B139288AC0D5}" destId="{C60D93AF-5D0A-4198-BD43-0EBAF3A040FD}" srcOrd="1" destOrd="0" presId="urn:microsoft.com/office/officeart/2005/8/layout/process5"/>
    <dgm:cxn modelId="{A4983B56-B97F-435F-AB01-1E8E6FEFAB93}" type="presOf" srcId="{3AC4976B-5AE6-4700-8689-D3A3AF64D990}" destId="{F9E765DA-2942-4FD2-BFAB-C903CF6574A0}" srcOrd="0" destOrd="0" presId="urn:microsoft.com/office/officeart/2005/8/layout/process5"/>
    <dgm:cxn modelId="{9F6EFB58-F48C-497D-AD71-01244E25C14D}" type="presOf" srcId="{B5F41C13-37FA-4644-9027-9EEC9659CB04}" destId="{4BA5632A-825E-4729-8BC5-25A4946E02C2}" srcOrd="1" destOrd="0" presId="urn:microsoft.com/office/officeart/2005/8/layout/process5"/>
    <dgm:cxn modelId="{B3CA6380-3E2A-4CE4-B43D-964A8CC241FB}" type="presOf" srcId="{1DD4B035-8564-4B94-AF73-B139288AC0D5}" destId="{BD30BEE4-B8A2-48CF-A274-43C759472774}" srcOrd="0" destOrd="0" presId="urn:microsoft.com/office/officeart/2005/8/layout/process5"/>
    <dgm:cxn modelId="{2ACAB186-BC5F-4733-85AB-9889D7FCB2EB}" type="presOf" srcId="{3C91993C-C248-4CF4-B972-303AC8F14148}" destId="{55A99C35-8378-4B5A-812B-5EF876121964}" srcOrd="0" destOrd="0" presId="urn:microsoft.com/office/officeart/2005/8/layout/process5"/>
    <dgm:cxn modelId="{C43C1A88-C34E-46EE-8A7D-D8C49934690E}" type="presOf" srcId="{E6BAF554-CDEE-41B2-85B8-31DC84893677}" destId="{C52CD98E-9851-4BAA-B0AB-D19B8712E5FE}" srcOrd="1" destOrd="0" presId="urn:microsoft.com/office/officeart/2005/8/layout/process5"/>
    <dgm:cxn modelId="{703DE28B-A725-474D-AA63-EEBCEC6ECEFA}" type="presOf" srcId="{BE6DDC5A-065D-4D0A-8014-45E067A68C4F}" destId="{FBF4AE3A-7C37-4B2F-ACA1-9BD140A0568C}" srcOrd="1" destOrd="0" presId="urn:microsoft.com/office/officeart/2005/8/layout/process5"/>
    <dgm:cxn modelId="{17FA1591-22DD-4D07-90FD-39A4E462C830}" type="presOf" srcId="{9A2FD771-8214-4B96-8FAE-3BF2CEDE938D}" destId="{C6C30DB0-23A7-4B6C-ADA8-9EF854C15DA2}" srcOrd="0" destOrd="0" presId="urn:microsoft.com/office/officeart/2005/8/layout/process5"/>
    <dgm:cxn modelId="{90883596-FD15-40AD-AF52-67728BAD1555}" srcId="{3C91993C-C248-4CF4-B972-303AC8F14148}" destId="{9C1EF9B2-3CD8-403A-9F0C-A9DFF3653662}" srcOrd="5" destOrd="0" parTransId="{5D2B2F15-322E-40E0-AC84-D93C19941DB3}" sibTransId="{71CE1566-3E5F-4381-A6BE-B69FC5E18969}"/>
    <dgm:cxn modelId="{08C9D098-8153-4908-BCB3-C979FAF1FF6E}" type="presOf" srcId="{D3DDFA7A-4752-474E-8C48-04FBB912BA05}" destId="{1AD0B282-D3F4-466F-A45F-991BFBFCCD0F}" srcOrd="0" destOrd="0" presId="urn:microsoft.com/office/officeart/2005/8/layout/process5"/>
    <dgm:cxn modelId="{4E650A9D-BF59-4E4D-83F8-78D7CDF9F715}" type="presOf" srcId="{025E14E1-3A63-4ECC-987D-E8AFE5EE0D1E}" destId="{5DE0CBE3-A4C1-4E0D-AE6E-D942325E8F84}" srcOrd="0" destOrd="0" presId="urn:microsoft.com/office/officeart/2005/8/layout/process5"/>
    <dgm:cxn modelId="{74BF6C9F-CD47-4C31-AE45-DCDCEEE0C779}" type="presOf" srcId="{F6059E42-9B3E-4677-B21F-199BEF5F35CB}" destId="{973F3638-C947-40E1-9DF5-F6F9D6AFB028}" srcOrd="0" destOrd="0" presId="urn:microsoft.com/office/officeart/2005/8/layout/process5"/>
    <dgm:cxn modelId="{EDCF5BA9-6A57-445E-A2DB-9450182B70F8}" type="presOf" srcId="{9A2FD771-8214-4B96-8FAE-3BF2CEDE938D}" destId="{33CC93F7-CA0E-4B33-B78E-2845A088C5DF}" srcOrd="1" destOrd="0" presId="urn:microsoft.com/office/officeart/2005/8/layout/process5"/>
    <dgm:cxn modelId="{E70D57B6-300F-40BF-80E8-F4554C511F09}" srcId="{3C91993C-C248-4CF4-B972-303AC8F14148}" destId="{AAB15C9E-BEDA-4F82-B227-050ED40B6DF2}" srcOrd="1" destOrd="0" parTransId="{56B14B82-2520-4FBC-8161-7F593E7E296C}" sibTransId="{BE6DDC5A-065D-4D0A-8014-45E067A68C4F}"/>
    <dgm:cxn modelId="{078FA9B9-D025-4879-824D-AE690F09D497}" type="presOf" srcId="{C5C5F13B-AB5A-4710-8716-A03234471A95}" destId="{2C096887-EB8C-4904-9FD6-04A8CA1B5C3F}" srcOrd="0" destOrd="0" presId="urn:microsoft.com/office/officeart/2005/8/layout/process5"/>
    <dgm:cxn modelId="{E40E4EC5-6C27-459F-BD64-098FB2E3E66A}" srcId="{3C91993C-C248-4CF4-B972-303AC8F14148}" destId="{1058075F-3904-4383-A16F-34A86658744B}" srcOrd="3" destOrd="0" parTransId="{636B48CB-502B-46BD-BA5F-14693C563DAA}" sibTransId="{F1E8E675-CCDF-4BBB-A6AB-F509A60A8629}"/>
    <dgm:cxn modelId="{E76999C8-5AE6-42C1-9052-003CEE456E8D}" type="presOf" srcId="{160F18EE-FAD7-45C7-B54D-8220C8872EC2}" destId="{100ED3C0-10C9-457B-B944-126AB186AA50}" srcOrd="0" destOrd="0" presId="urn:microsoft.com/office/officeart/2005/8/layout/process5"/>
    <dgm:cxn modelId="{CD1BD1C8-E180-4D37-903B-DB97E5CEB041}" type="presOf" srcId="{71CE1566-3E5F-4381-A6BE-B69FC5E18969}" destId="{ECF5ACC9-F56F-4694-8C0B-F7450C08824A}" srcOrd="0" destOrd="0" presId="urn:microsoft.com/office/officeart/2005/8/layout/process5"/>
    <dgm:cxn modelId="{DE2BEFCF-37A0-4498-9F5D-437E8508E81B}" type="presOf" srcId="{F1E8E675-CCDF-4BBB-A6AB-F509A60A8629}" destId="{882742A7-F210-44D6-BB6C-92054BD2FC38}" srcOrd="0" destOrd="0" presId="urn:microsoft.com/office/officeart/2005/8/layout/process5"/>
    <dgm:cxn modelId="{F29F0CE0-F413-49A7-965B-16191CF2EDCE}" srcId="{3C91993C-C248-4CF4-B972-303AC8F14148}" destId="{D631A0BE-7BAE-4CA5-8D98-B4437A0355B2}" srcOrd="4" destOrd="0" parTransId="{6F507AEB-4458-447D-A925-770F60F027AF}" sibTransId="{160F18EE-FAD7-45C7-B54D-8220C8872EC2}"/>
    <dgm:cxn modelId="{9230D1F0-37D5-4787-A2EA-64D953C5A15C}" type="presOf" srcId="{71CE1566-3E5F-4381-A6BE-B69FC5E18969}" destId="{E7590665-0F90-47B4-A614-77DCD88BEEF6}" srcOrd="1" destOrd="0" presId="urn:microsoft.com/office/officeart/2005/8/layout/process5"/>
    <dgm:cxn modelId="{60C025F6-CC4D-4E99-8A01-91CE9F686A4A}" srcId="{3C91993C-C248-4CF4-B972-303AC8F14148}" destId="{3AC4976B-5AE6-4700-8689-D3A3AF64D990}" srcOrd="11" destOrd="0" parTransId="{8A71C8DB-097E-4B66-836C-C1EE462BF30D}" sibTransId="{83EE5422-7794-46BD-9B1E-E78B2220999C}"/>
    <dgm:cxn modelId="{E9D2AEF8-3FCC-4F41-B773-8E2323015D75}" srcId="{3C91993C-C248-4CF4-B972-303AC8F14148}" destId="{599C82BC-C233-4F23-A0FF-FAC8F85D2B5F}" srcOrd="7" destOrd="0" parTransId="{8F3E7242-BB84-456D-AA08-470437620F14}" sibTransId="{1DD4B035-8564-4B94-AF73-B139288AC0D5}"/>
    <dgm:cxn modelId="{8E84158B-0CD1-4CAC-AAB7-4A4B2EB3F8E4}" type="presParOf" srcId="{55A99C35-8378-4B5A-812B-5EF876121964}" destId="{0E63F7A8-3DBD-43B2-8A3F-F63A80CFDE2B}" srcOrd="0" destOrd="0" presId="urn:microsoft.com/office/officeart/2005/8/layout/process5"/>
    <dgm:cxn modelId="{4331E9B8-E74E-41A5-A6D9-44CD0351008C}" type="presParOf" srcId="{55A99C35-8378-4B5A-812B-5EF876121964}" destId="{FBD22AA8-7AFC-404F-ACAC-DB4720996A22}" srcOrd="1" destOrd="0" presId="urn:microsoft.com/office/officeart/2005/8/layout/process5"/>
    <dgm:cxn modelId="{AD7C9BB0-D26A-405C-BCA0-12A9B8328950}" type="presParOf" srcId="{FBD22AA8-7AFC-404F-ACAC-DB4720996A22}" destId="{E165FDEA-75CC-4E48-B6C9-3105F0082303}" srcOrd="0" destOrd="0" presId="urn:microsoft.com/office/officeart/2005/8/layout/process5"/>
    <dgm:cxn modelId="{1F65D9DB-238B-40B4-9AA6-B824E4ABFB4F}" type="presParOf" srcId="{55A99C35-8378-4B5A-812B-5EF876121964}" destId="{4BA783EE-5F51-4873-B9BE-CA08C31BBDF9}" srcOrd="2" destOrd="0" presId="urn:microsoft.com/office/officeart/2005/8/layout/process5"/>
    <dgm:cxn modelId="{5D2E9A2C-3D56-4E5A-B9B2-5DE1E0C5BFAA}" type="presParOf" srcId="{55A99C35-8378-4B5A-812B-5EF876121964}" destId="{E45C19B5-5862-44EC-8022-45B59B3E491B}" srcOrd="3" destOrd="0" presId="urn:microsoft.com/office/officeart/2005/8/layout/process5"/>
    <dgm:cxn modelId="{12151BB7-435D-473D-A469-ED3333EA0BE0}" type="presParOf" srcId="{E45C19B5-5862-44EC-8022-45B59B3E491B}" destId="{FBF4AE3A-7C37-4B2F-ACA1-9BD140A0568C}" srcOrd="0" destOrd="0" presId="urn:microsoft.com/office/officeart/2005/8/layout/process5"/>
    <dgm:cxn modelId="{38281AF7-783E-457B-9F1D-983D30915853}" type="presParOf" srcId="{55A99C35-8378-4B5A-812B-5EF876121964}" destId="{973F3638-C947-40E1-9DF5-F6F9D6AFB028}" srcOrd="4" destOrd="0" presId="urn:microsoft.com/office/officeart/2005/8/layout/process5"/>
    <dgm:cxn modelId="{4D30CDF6-42D4-49F1-88AD-746440E842DB}" type="presParOf" srcId="{55A99C35-8378-4B5A-812B-5EF876121964}" destId="{68EF957C-08F6-4A96-9B5A-D2CBE2DFFEDF}" srcOrd="5" destOrd="0" presId="urn:microsoft.com/office/officeart/2005/8/layout/process5"/>
    <dgm:cxn modelId="{FBD32EB3-AD66-416B-AA34-822A913B7D93}" type="presParOf" srcId="{68EF957C-08F6-4A96-9B5A-D2CBE2DFFEDF}" destId="{73B2EA44-5432-4117-93CB-BEA35203239F}" srcOrd="0" destOrd="0" presId="urn:microsoft.com/office/officeart/2005/8/layout/process5"/>
    <dgm:cxn modelId="{9D276EA0-2448-4911-A9D4-C35939614958}" type="presParOf" srcId="{55A99C35-8378-4B5A-812B-5EF876121964}" destId="{CB732BA3-1BE9-4BAA-9AC3-4CE290C3D5A6}" srcOrd="6" destOrd="0" presId="urn:microsoft.com/office/officeart/2005/8/layout/process5"/>
    <dgm:cxn modelId="{145D270F-4839-4A2F-AEFD-19A1AE7635BF}" type="presParOf" srcId="{55A99C35-8378-4B5A-812B-5EF876121964}" destId="{882742A7-F210-44D6-BB6C-92054BD2FC38}" srcOrd="7" destOrd="0" presId="urn:microsoft.com/office/officeart/2005/8/layout/process5"/>
    <dgm:cxn modelId="{3C865761-AB52-482A-8CF2-F3870D337A38}" type="presParOf" srcId="{882742A7-F210-44D6-BB6C-92054BD2FC38}" destId="{122CFB0E-3B69-4E91-A577-7BB65F0AA265}" srcOrd="0" destOrd="0" presId="urn:microsoft.com/office/officeart/2005/8/layout/process5"/>
    <dgm:cxn modelId="{B8658CA5-7679-45EC-A517-23F81276CD0E}" type="presParOf" srcId="{55A99C35-8378-4B5A-812B-5EF876121964}" destId="{320BC76B-7FE3-4DD3-9210-93914C041FD1}" srcOrd="8" destOrd="0" presId="urn:microsoft.com/office/officeart/2005/8/layout/process5"/>
    <dgm:cxn modelId="{F44E3950-E2C0-4D7A-910F-56D2749014EC}" type="presParOf" srcId="{55A99C35-8378-4B5A-812B-5EF876121964}" destId="{100ED3C0-10C9-457B-B944-126AB186AA50}" srcOrd="9" destOrd="0" presId="urn:microsoft.com/office/officeart/2005/8/layout/process5"/>
    <dgm:cxn modelId="{619A55EC-23E2-4508-856E-F9AB8A77AF61}" type="presParOf" srcId="{100ED3C0-10C9-457B-B944-126AB186AA50}" destId="{4B9EB070-93F3-44E5-95E7-69A44300A0CE}" srcOrd="0" destOrd="0" presId="urn:microsoft.com/office/officeart/2005/8/layout/process5"/>
    <dgm:cxn modelId="{9D493357-7AAC-4AF8-83BF-F472C2F039CB}" type="presParOf" srcId="{55A99C35-8378-4B5A-812B-5EF876121964}" destId="{862ABC63-5722-40C6-919A-CFDCDBDB7338}" srcOrd="10" destOrd="0" presId="urn:microsoft.com/office/officeart/2005/8/layout/process5"/>
    <dgm:cxn modelId="{EADDDB80-E488-484C-85E2-22E6243BF9C3}" type="presParOf" srcId="{55A99C35-8378-4B5A-812B-5EF876121964}" destId="{ECF5ACC9-F56F-4694-8C0B-F7450C08824A}" srcOrd="11" destOrd="0" presId="urn:microsoft.com/office/officeart/2005/8/layout/process5"/>
    <dgm:cxn modelId="{A2C74E69-DDAD-4069-8F2E-7DA7A4411164}" type="presParOf" srcId="{ECF5ACC9-F56F-4694-8C0B-F7450C08824A}" destId="{E7590665-0F90-47B4-A614-77DCD88BEEF6}" srcOrd="0" destOrd="0" presId="urn:microsoft.com/office/officeart/2005/8/layout/process5"/>
    <dgm:cxn modelId="{9785348C-45EA-4660-A159-C1DCC3D50598}" type="presParOf" srcId="{55A99C35-8378-4B5A-812B-5EF876121964}" destId="{1AD0B282-D3F4-466F-A45F-991BFBFCCD0F}" srcOrd="12" destOrd="0" presId="urn:microsoft.com/office/officeart/2005/8/layout/process5"/>
    <dgm:cxn modelId="{62D3A846-F746-4433-A7A9-09716E5139DE}" type="presParOf" srcId="{55A99C35-8378-4B5A-812B-5EF876121964}" destId="{2C096887-EB8C-4904-9FD6-04A8CA1B5C3F}" srcOrd="13" destOrd="0" presId="urn:microsoft.com/office/officeart/2005/8/layout/process5"/>
    <dgm:cxn modelId="{58FE7E72-A1BF-482C-9652-AC7C554CD3B1}" type="presParOf" srcId="{2C096887-EB8C-4904-9FD6-04A8CA1B5C3F}" destId="{89D47723-D2B2-47C6-B348-7A229EFE844E}" srcOrd="0" destOrd="0" presId="urn:microsoft.com/office/officeart/2005/8/layout/process5"/>
    <dgm:cxn modelId="{9B58040A-930C-4B3B-AFFC-8D375B02B35E}" type="presParOf" srcId="{55A99C35-8378-4B5A-812B-5EF876121964}" destId="{BA219A73-10A7-4919-9C0A-FED30A26DD28}" srcOrd="14" destOrd="0" presId="urn:microsoft.com/office/officeart/2005/8/layout/process5"/>
    <dgm:cxn modelId="{C277DE14-C4E0-4633-9416-06E0019AC08B}" type="presParOf" srcId="{55A99C35-8378-4B5A-812B-5EF876121964}" destId="{BD30BEE4-B8A2-48CF-A274-43C759472774}" srcOrd="15" destOrd="0" presId="urn:microsoft.com/office/officeart/2005/8/layout/process5"/>
    <dgm:cxn modelId="{B6CAF982-BA1B-4B53-814C-454DE051F044}" type="presParOf" srcId="{BD30BEE4-B8A2-48CF-A274-43C759472774}" destId="{C60D93AF-5D0A-4198-BD43-0EBAF3A040FD}" srcOrd="0" destOrd="0" presId="urn:microsoft.com/office/officeart/2005/8/layout/process5"/>
    <dgm:cxn modelId="{52AC28C9-1997-4DB5-AE46-90A512D5AD0D}" type="presParOf" srcId="{55A99C35-8378-4B5A-812B-5EF876121964}" destId="{FCAC8335-CA93-4ABB-A372-7A2372925895}" srcOrd="16" destOrd="0" presId="urn:microsoft.com/office/officeart/2005/8/layout/process5"/>
    <dgm:cxn modelId="{F08AB009-2FBD-4948-B06E-D26C8F7410E5}" type="presParOf" srcId="{55A99C35-8378-4B5A-812B-5EF876121964}" destId="{C6C30DB0-23A7-4B6C-ADA8-9EF854C15DA2}" srcOrd="17" destOrd="0" presId="urn:microsoft.com/office/officeart/2005/8/layout/process5"/>
    <dgm:cxn modelId="{658E5F90-4D38-47B6-B7F8-DE4BF21BD818}" type="presParOf" srcId="{C6C30DB0-23A7-4B6C-ADA8-9EF854C15DA2}" destId="{33CC93F7-CA0E-4B33-B78E-2845A088C5DF}" srcOrd="0" destOrd="0" presId="urn:microsoft.com/office/officeart/2005/8/layout/process5"/>
    <dgm:cxn modelId="{51F4AB24-DB8C-446E-8BFD-D6C48F6F3C75}" type="presParOf" srcId="{55A99C35-8378-4B5A-812B-5EF876121964}" destId="{689B58FD-D1DE-4C16-8D6F-77095BDD4768}" srcOrd="18" destOrd="0" presId="urn:microsoft.com/office/officeart/2005/8/layout/process5"/>
    <dgm:cxn modelId="{119E89FF-232D-4813-9A8C-A7347DA6B0F4}" type="presParOf" srcId="{55A99C35-8378-4B5A-812B-5EF876121964}" destId="{97DA5121-2D2B-41C2-AEA3-140CCEA971EA}" srcOrd="19" destOrd="0" presId="urn:microsoft.com/office/officeart/2005/8/layout/process5"/>
    <dgm:cxn modelId="{3E3CF5C9-0FD1-4796-B497-B783722C56B8}" type="presParOf" srcId="{97DA5121-2D2B-41C2-AEA3-140CCEA971EA}" destId="{C52CD98E-9851-4BAA-B0AB-D19B8712E5FE}" srcOrd="0" destOrd="0" presId="urn:microsoft.com/office/officeart/2005/8/layout/process5"/>
    <dgm:cxn modelId="{C7695815-F904-4F07-8586-A9D04F284A4B}" type="presParOf" srcId="{55A99C35-8378-4B5A-812B-5EF876121964}" destId="{5DE0CBE3-A4C1-4E0D-AE6E-D942325E8F84}" srcOrd="20" destOrd="0" presId="urn:microsoft.com/office/officeart/2005/8/layout/process5"/>
    <dgm:cxn modelId="{75500E5F-484E-4DAF-BE5C-128AD1ACB088}" type="presParOf" srcId="{55A99C35-8378-4B5A-812B-5EF876121964}" destId="{83A405A6-BB50-44FD-84D7-674154D14567}" srcOrd="21" destOrd="0" presId="urn:microsoft.com/office/officeart/2005/8/layout/process5"/>
    <dgm:cxn modelId="{0D538720-14A3-48CF-8B44-E89D73A4CAE8}" type="presParOf" srcId="{83A405A6-BB50-44FD-84D7-674154D14567}" destId="{4BA5632A-825E-4729-8BC5-25A4946E02C2}" srcOrd="0" destOrd="0" presId="urn:microsoft.com/office/officeart/2005/8/layout/process5"/>
    <dgm:cxn modelId="{AFB9D43D-9824-4BB0-A970-9F40F0AFE93A}" type="presParOf" srcId="{55A99C35-8378-4B5A-812B-5EF876121964}" destId="{F9E765DA-2942-4FD2-BFAB-C903CF6574A0}" srcOrd="22"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63F7A8-3DBD-43B2-8A3F-F63A80CFDE2B}">
      <dsp:nvSpPr>
        <dsp:cNvPr id="0" name=""/>
        <dsp:cNvSpPr/>
      </dsp:nvSpPr>
      <dsp:spPr>
        <a:xfrm>
          <a:off x="0"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err="1"/>
            <a:t>SQLite</a:t>
          </a:r>
          <a:r>
            <a:rPr lang="tr-TR" sz="800" kern="1200" dirty="0"/>
            <a:t> </a:t>
          </a:r>
          <a:r>
            <a:rPr lang="tr-TR" sz="800" kern="1200" dirty="0" err="1"/>
            <a:t>veritabanına</a:t>
          </a:r>
          <a:r>
            <a:rPr lang="tr-TR" sz="800" kern="1200" dirty="0"/>
            <a:t> bağlantı kurar.</a:t>
          </a:r>
          <a:endParaRPr lang="en-US" sz="800" kern="1200" dirty="0"/>
        </a:p>
      </dsp:txBody>
      <dsp:txXfrm>
        <a:off x="24462" y="658413"/>
        <a:ext cx="1343046" cy="786258"/>
      </dsp:txXfrm>
    </dsp:sp>
    <dsp:sp modelId="{FBD22AA8-7AFC-404F-ACAC-DB4720996A22}">
      <dsp:nvSpPr>
        <dsp:cNvPr id="0" name=""/>
        <dsp:cNvSpPr/>
      </dsp:nvSpPr>
      <dsp:spPr>
        <a:xfrm>
          <a:off x="1514463" y="87893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1514463" y="947980"/>
        <a:ext cx="206568" cy="207124"/>
      </dsp:txXfrm>
    </dsp:sp>
    <dsp:sp modelId="{4BA783EE-5F51-4873-B9BE-CA08C31BBDF9}">
      <dsp:nvSpPr>
        <dsp:cNvPr id="0" name=""/>
        <dsp:cNvSpPr/>
      </dsp:nvSpPr>
      <dsp:spPr>
        <a:xfrm>
          <a:off x="1948758"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Ana pencerenin içindeki çerçeve ve ana bileşenleri oluşturur.</a:t>
          </a:r>
          <a:endParaRPr lang="en-US" sz="800" kern="1200" dirty="0"/>
        </a:p>
      </dsp:txBody>
      <dsp:txXfrm>
        <a:off x="1973220" y="658413"/>
        <a:ext cx="1343046" cy="786258"/>
      </dsp:txXfrm>
    </dsp:sp>
    <dsp:sp modelId="{E45C19B5-5862-44EC-8022-45B59B3E491B}">
      <dsp:nvSpPr>
        <dsp:cNvPr id="0" name=""/>
        <dsp:cNvSpPr/>
      </dsp:nvSpPr>
      <dsp:spPr>
        <a:xfrm>
          <a:off x="3463221" y="87893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3463221" y="947980"/>
        <a:ext cx="206568" cy="207124"/>
      </dsp:txXfrm>
    </dsp:sp>
    <dsp:sp modelId="{973F3638-C947-40E1-9DF5-F6F9D6AFB028}">
      <dsp:nvSpPr>
        <dsp:cNvPr id="0" name=""/>
        <dsp:cNvSpPr/>
      </dsp:nvSpPr>
      <dsp:spPr>
        <a:xfrm>
          <a:off x="3897516"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Müşterinin adını girdikten sonra girişin tamamlanması ve ana penceredeki bileşenlerin güncellenmesi işlemini gerçekleştirir.</a:t>
          </a:r>
          <a:endParaRPr lang="en-US" sz="800" kern="1200" dirty="0"/>
        </a:p>
      </dsp:txBody>
      <dsp:txXfrm>
        <a:off x="3921978" y="658413"/>
        <a:ext cx="1343046" cy="786258"/>
      </dsp:txXfrm>
    </dsp:sp>
    <dsp:sp modelId="{68EF957C-08F6-4A96-9B5A-D2CBE2DFFEDF}">
      <dsp:nvSpPr>
        <dsp:cNvPr id="0" name=""/>
        <dsp:cNvSpPr/>
      </dsp:nvSpPr>
      <dsp:spPr>
        <a:xfrm>
          <a:off x="5411980" y="87893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411980" y="947980"/>
        <a:ext cx="206568" cy="207124"/>
      </dsp:txXfrm>
    </dsp:sp>
    <dsp:sp modelId="{CB732BA3-1BE9-4BAA-9AC3-4CE290C3D5A6}">
      <dsp:nvSpPr>
        <dsp:cNvPr id="0" name=""/>
        <dsp:cNvSpPr/>
      </dsp:nvSpPr>
      <dsp:spPr>
        <a:xfrm>
          <a:off x="5846275"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a:t>Veritabanına müşteriyi ekler.</a:t>
          </a:r>
          <a:endParaRPr lang="en-US" sz="800" kern="1200"/>
        </a:p>
      </dsp:txBody>
      <dsp:txXfrm>
        <a:off x="5870737" y="658413"/>
        <a:ext cx="1343046" cy="786258"/>
      </dsp:txXfrm>
    </dsp:sp>
    <dsp:sp modelId="{882742A7-F210-44D6-BB6C-92054BD2FC38}">
      <dsp:nvSpPr>
        <dsp:cNvPr id="0" name=""/>
        <dsp:cNvSpPr/>
      </dsp:nvSpPr>
      <dsp:spPr>
        <a:xfrm>
          <a:off x="7360738" y="87893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7360738" y="947980"/>
        <a:ext cx="206568" cy="207124"/>
      </dsp:txXfrm>
    </dsp:sp>
    <dsp:sp modelId="{320BC76B-7FE3-4DD3-9210-93914C041FD1}">
      <dsp:nvSpPr>
        <dsp:cNvPr id="0" name=""/>
        <dsp:cNvSpPr/>
      </dsp:nvSpPr>
      <dsp:spPr>
        <a:xfrm>
          <a:off x="7795033"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Mevcut araçları görüntüler.</a:t>
          </a:r>
          <a:endParaRPr lang="en-US" sz="800" kern="1200" dirty="0"/>
        </a:p>
      </dsp:txBody>
      <dsp:txXfrm>
        <a:off x="7819495" y="658413"/>
        <a:ext cx="1343046" cy="786258"/>
      </dsp:txXfrm>
    </dsp:sp>
    <dsp:sp modelId="{100ED3C0-10C9-457B-B944-126AB186AA50}">
      <dsp:nvSpPr>
        <dsp:cNvPr id="0" name=""/>
        <dsp:cNvSpPr/>
      </dsp:nvSpPr>
      <dsp:spPr>
        <a:xfrm>
          <a:off x="9309497" y="87893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9309497" y="947980"/>
        <a:ext cx="206568" cy="207124"/>
      </dsp:txXfrm>
    </dsp:sp>
    <dsp:sp modelId="{862ABC63-5722-40C6-919A-CFDCDBDB7338}">
      <dsp:nvSpPr>
        <dsp:cNvPr id="0" name=""/>
        <dsp:cNvSpPr/>
      </dsp:nvSpPr>
      <dsp:spPr>
        <a:xfrm>
          <a:off x="9743791"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err="1"/>
            <a:t>Veritabanından</a:t>
          </a:r>
          <a:r>
            <a:rPr lang="tr-TR" sz="800" kern="1200" dirty="0"/>
            <a:t> mevcut araçları alır.</a:t>
          </a:r>
          <a:endParaRPr lang="en-US" sz="800" kern="1200" dirty="0"/>
        </a:p>
      </dsp:txBody>
      <dsp:txXfrm>
        <a:off x="9768253" y="658413"/>
        <a:ext cx="1343046" cy="786258"/>
      </dsp:txXfrm>
    </dsp:sp>
    <dsp:sp modelId="{ECF5ACC9-F56F-4694-8C0B-F7450C08824A}">
      <dsp:nvSpPr>
        <dsp:cNvPr id="0" name=""/>
        <dsp:cNvSpPr/>
      </dsp:nvSpPr>
      <dsp:spPr>
        <a:xfrm rot="5400000">
          <a:off x="10292228" y="1566571"/>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5400000">
        <a:off x="10336215" y="1591627"/>
        <a:ext cx="207124" cy="206568"/>
      </dsp:txXfrm>
    </dsp:sp>
    <dsp:sp modelId="{1AD0B282-D3F4-466F-A45F-991BFBFCCD0F}">
      <dsp:nvSpPr>
        <dsp:cNvPr id="0" name=""/>
        <dsp:cNvSpPr/>
      </dsp:nvSpPr>
      <dsp:spPr>
        <a:xfrm>
          <a:off x="9743791"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Seçilen bir aracı kiralama işlemine başlatır. Kiralama işlemi tamamlandığında gerekli güncellemeleri yapar.</a:t>
          </a:r>
          <a:endParaRPr lang="en-US" sz="800" kern="1200" dirty="0"/>
        </a:p>
      </dsp:txBody>
      <dsp:txXfrm>
        <a:off x="9768253" y="2050383"/>
        <a:ext cx="1343046" cy="786258"/>
      </dsp:txXfrm>
    </dsp:sp>
    <dsp:sp modelId="{2C096887-EB8C-4904-9FD6-04A8CA1B5C3F}">
      <dsp:nvSpPr>
        <dsp:cNvPr id="0" name=""/>
        <dsp:cNvSpPr/>
      </dsp:nvSpPr>
      <dsp:spPr>
        <a:xfrm rot="10800000">
          <a:off x="9326200" y="227090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10800000">
        <a:off x="9414729" y="2339950"/>
        <a:ext cx="206568" cy="207124"/>
      </dsp:txXfrm>
    </dsp:sp>
    <dsp:sp modelId="{BA219A73-10A7-4919-9C0A-FED30A26DD28}">
      <dsp:nvSpPr>
        <dsp:cNvPr id="0" name=""/>
        <dsp:cNvSpPr/>
      </dsp:nvSpPr>
      <dsp:spPr>
        <a:xfrm>
          <a:off x="7795033"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Kiralanan aracın durumunu "kiralandı" olarak günceller.</a:t>
          </a:r>
          <a:endParaRPr lang="en-US" sz="800" kern="1200" dirty="0"/>
        </a:p>
      </dsp:txBody>
      <dsp:txXfrm>
        <a:off x="7819495" y="2050383"/>
        <a:ext cx="1343046" cy="786258"/>
      </dsp:txXfrm>
    </dsp:sp>
    <dsp:sp modelId="{BD30BEE4-B8A2-48CF-A274-43C759472774}">
      <dsp:nvSpPr>
        <dsp:cNvPr id="0" name=""/>
        <dsp:cNvSpPr/>
      </dsp:nvSpPr>
      <dsp:spPr>
        <a:xfrm rot="10800000">
          <a:off x="7377442" y="227090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10800000">
        <a:off x="7465971" y="2339950"/>
        <a:ext cx="206568" cy="207124"/>
      </dsp:txXfrm>
    </dsp:sp>
    <dsp:sp modelId="{FCAC8335-CA93-4ABB-A372-7A2372925895}">
      <dsp:nvSpPr>
        <dsp:cNvPr id="0" name=""/>
        <dsp:cNvSpPr/>
      </dsp:nvSpPr>
      <dsp:spPr>
        <a:xfrm>
          <a:off x="5846275"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a:t>Kiralama bilgilerini veritabanına ekler.</a:t>
          </a:r>
          <a:endParaRPr lang="en-US" sz="800" kern="1200"/>
        </a:p>
      </dsp:txBody>
      <dsp:txXfrm>
        <a:off x="5870737" y="2050383"/>
        <a:ext cx="1343046" cy="786258"/>
      </dsp:txXfrm>
    </dsp:sp>
    <dsp:sp modelId="{C6C30DB0-23A7-4B6C-ADA8-9EF854C15DA2}">
      <dsp:nvSpPr>
        <dsp:cNvPr id="0" name=""/>
        <dsp:cNvSpPr/>
      </dsp:nvSpPr>
      <dsp:spPr>
        <a:xfrm rot="10800000">
          <a:off x="5428683" y="227090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10800000">
        <a:off x="5517212" y="2339950"/>
        <a:ext cx="206568" cy="207124"/>
      </dsp:txXfrm>
    </dsp:sp>
    <dsp:sp modelId="{689B58FD-D1DE-4C16-8D6F-77095BDD4768}">
      <dsp:nvSpPr>
        <dsp:cNvPr id="0" name=""/>
        <dsp:cNvSpPr/>
      </dsp:nvSpPr>
      <dsp:spPr>
        <a:xfrm>
          <a:off x="3897516"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Kiralanan aracın bakım durumunu bir bilgi penceresinde gösterir.</a:t>
          </a:r>
          <a:endParaRPr lang="en-US" sz="800" kern="1200" dirty="0"/>
        </a:p>
      </dsp:txBody>
      <dsp:txXfrm>
        <a:off x="3921978" y="2050383"/>
        <a:ext cx="1343046" cy="786258"/>
      </dsp:txXfrm>
    </dsp:sp>
    <dsp:sp modelId="{97DA5121-2D2B-41C2-AEA3-140CCEA971EA}">
      <dsp:nvSpPr>
        <dsp:cNvPr id="0" name=""/>
        <dsp:cNvSpPr/>
      </dsp:nvSpPr>
      <dsp:spPr>
        <a:xfrm rot="10800000">
          <a:off x="3479925" y="227090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10800000">
        <a:off x="3568454" y="2339950"/>
        <a:ext cx="206568" cy="207124"/>
      </dsp:txXfrm>
    </dsp:sp>
    <dsp:sp modelId="{5DE0CBE3-A4C1-4E0D-AE6E-D942325E8F84}">
      <dsp:nvSpPr>
        <dsp:cNvPr id="0" name=""/>
        <dsp:cNvSpPr/>
      </dsp:nvSpPr>
      <dsp:spPr>
        <a:xfrm>
          <a:off x="1948758"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Kullanıcıdan kiralama tipi ve süre bilgilerini alır.</a:t>
          </a:r>
          <a:endParaRPr lang="en-US" sz="800" kern="1200" dirty="0"/>
        </a:p>
      </dsp:txBody>
      <dsp:txXfrm>
        <a:off x="1973220" y="2050383"/>
        <a:ext cx="1343046" cy="786258"/>
      </dsp:txXfrm>
    </dsp:sp>
    <dsp:sp modelId="{83A405A6-BB50-44FD-84D7-674154D14567}">
      <dsp:nvSpPr>
        <dsp:cNvPr id="0" name=""/>
        <dsp:cNvSpPr/>
      </dsp:nvSpPr>
      <dsp:spPr>
        <a:xfrm rot="10800000">
          <a:off x="1531167" y="227090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10800000">
        <a:off x="1619696" y="2339950"/>
        <a:ext cx="206568" cy="207124"/>
      </dsp:txXfrm>
    </dsp:sp>
    <dsp:sp modelId="{F9E765DA-2942-4FD2-BFAB-C903CF6574A0}">
      <dsp:nvSpPr>
        <dsp:cNvPr id="0" name=""/>
        <dsp:cNvSpPr/>
      </dsp:nvSpPr>
      <dsp:spPr>
        <a:xfrm>
          <a:off x="0"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err="1"/>
            <a:t>Veritabanından</a:t>
          </a:r>
          <a:r>
            <a:rPr lang="tr-TR" sz="800" kern="1200" dirty="0"/>
            <a:t> bir aracın bilgilerini alıp işlemi tamamlar.</a:t>
          </a:r>
          <a:endParaRPr lang="en-US" sz="800" kern="1200" dirty="0"/>
        </a:p>
      </dsp:txBody>
      <dsp:txXfrm>
        <a:off x="24462" y="2050383"/>
        <a:ext cx="1343046" cy="786258"/>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tr-TR"/>
              <a:t>Asıl başlık stilini düzenlemek için tıklayın</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tıklayın</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BD24434-AB5F-4D64-A787-B48A2608623C}" type="datetimeFigureOut">
              <a:rPr lang="tr-TR" smtClean="0"/>
              <a:t>18.12.2023</a:t>
            </a:fld>
            <a:endParaRPr lang="tr-T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tr-T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1221050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5BD24434-AB5F-4D64-A787-B48A2608623C}" type="datetimeFigureOut">
              <a:rPr lang="tr-TR" smtClean="0"/>
              <a:t>18.12.2023</a:t>
            </a:fld>
            <a:endParaRPr lang="tr-TR"/>
          </a:p>
        </p:txBody>
      </p:sp>
      <p:sp>
        <p:nvSpPr>
          <p:cNvPr id="6" name="Footer Placeholder 5"/>
          <p:cNvSpPr>
            <a:spLocks noGrp="1"/>
          </p:cNvSpPr>
          <p:nvPr>
            <p:ph type="ftr" sz="quarter" idx="11"/>
          </p:nvPr>
        </p:nvSpPr>
        <p:spPr/>
        <p:txBody>
          <a:bodyPr/>
          <a:lstStyle/>
          <a:p>
            <a:endParaRPr lang="tr-T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2207209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Başlık ve Resim Yazısı">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tr-TR"/>
              <a:t>Asıl başlık stilini düzenlemek için tıklayın</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5BD24434-AB5F-4D64-A787-B48A2608623C}" type="datetimeFigureOut">
              <a:rPr lang="tr-TR" smtClean="0"/>
              <a:t>18.12.2023</a:t>
            </a:fld>
            <a:endParaRPr lang="tr-TR"/>
          </a:p>
        </p:txBody>
      </p:sp>
      <p:sp>
        <p:nvSpPr>
          <p:cNvPr id="5" name="Footer Placeholder 4"/>
          <p:cNvSpPr>
            <a:spLocks noGrp="1"/>
          </p:cNvSpPr>
          <p:nvPr>
            <p:ph type="ftr" sz="quarter" idx="11"/>
          </p:nvPr>
        </p:nvSpPr>
        <p:spPr/>
        <p:txBody>
          <a:bodyPr/>
          <a:lstStyle/>
          <a:p>
            <a:endParaRPr lang="tr-T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2434527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Resim Yazılı Alıntı">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tr-TR"/>
              <a:t>Asıl başlık stilini düzenlemek için tıklayın</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5BD24434-AB5F-4D64-A787-B48A2608623C}" type="datetimeFigureOut">
              <a:rPr lang="tr-TR" smtClean="0"/>
              <a:t>18.12.2023</a:t>
            </a:fld>
            <a:endParaRPr lang="tr-TR"/>
          </a:p>
        </p:txBody>
      </p:sp>
      <p:sp>
        <p:nvSpPr>
          <p:cNvPr id="5" name="Footer Placeholder 4"/>
          <p:cNvSpPr>
            <a:spLocks noGrp="1"/>
          </p:cNvSpPr>
          <p:nvPr>
            <p:ph type="ftr" sz="quarter" idx="11"/>
          </p:nvPr>
        </p:nvSpPr>
        <p:spPr/>
        <p:txBody>
          <a:bodyPr/>
          <a:lstStyle/>
          <a:p>
            <a:endParaRPr lang="tr-T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29838856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İsim Kartı">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5BD24434-AB5F-4D64-A787-B48A2608623C}" type="datetimeFigureOut">
              <a:rPr lang="tr-TR" smtClean="0"/>
              <a:t>18.12.2023</a:t>
            </a:fld>
            <a:endParaRPr lang="tr-TR"/>
          </a:p>
        </p:txBody>
      </p:sp>
      <p:sp>
        <p:nvSpPr>
          <p:cNvPr id="5" name="Footer Placeholder 4"/>
          <p:cNvSpPr>
            <a:spLocks noGrp="1"/>
          </p:cNvSpPr>
          <p:nvPr>
            <p:ph type="ftr" sz="quarter" idx="11"/>
          </p:nvPr>
        </p:nvSpPr>
        <p:spPr/>
        <p:txBody>
          <a:bodyPr/>
          <a:lstStyle/>
          <a:p>
            <a:endParaRPr lang="tr-T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6961325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BD24434-AB5F-4D64-A787-B48A2608623C}" type="datetimeFigureOut">
              <a:rPr lang="tr-TR" smtClean="0"/>
              <a:t>18.12.2023</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40582867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BD24434-AB5F-4D64-A787-B48A2608623C}" type="datetimeFigureOut">
              <a:rPr lang="tr-TR" smtClean="0"/>
              <a:t>18.12.2023</a:t>
            </a:fld>
            <a:endParaRPr lang="tr-TR"/>
          </a:p>
        </p:txBody>
      </p:sp>
      <p:sp>
        <p:nvSpPr>
          <p:cNvPr id="8" name="Footer Placeholder 7"/>
          <p:cNvSpPr>
            <a:spLocks noGrp="1"/>
          </p:cNvSpPr>
          <p:nvPr>
            <p:ph type="ftr" sz="quarter" idx="11"/>
          </p:nvPr>
        </p:nvSpPr>
        <p:spPr>
          <a:xfrm>
            <a:off x="561111" y="6391838"/>
            <a:ext cx="3644282" cy="304801"/>
          </a:xfrm>
        </p:spPr>
        <p:txBody>
          <a:bodyPr/>
          <a:lstStyle/>
          <a:p>
            <a:endParaRPr lang="tr-TR"/>
          </a:p>
        </p:txBody>
      </p:sp>
      <p:sp>
        <p:nvSpPr>
          <p:cNvPr id="9" name="Slide Number Placeholder 8"/>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9451072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BD24434-AB5F-4D64-A787-B48A2608623C}" type="datetimeFigureOut">
              <a:rPr lang="tr-TR" smtClean="0"/>
              <a:t>18.12.2023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10077677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Dikey Başlık ve Meti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5BD24434-AB5F-4D64-A787-B48A2608623C}" type="datetimeFigureOut">
              <a:rPr lang="tr-TR" smtClean="0"/>
              <a:t>18.12.2023</a:t>
            </a:fld>
            <a:endParaRPr lang="tr-TR"/>
          </a:p>
        </p:txBody>
      </p:sp>
      <p:sp>
        <p:nvSpPr>
          <p:cNvPr id="5" name="Footer Placeholder 4"/>
          <p:cNvSpPr>
            <a:spLocks noGrp="1"/>
          </p:cNvSpPr>
          <p:nvPr>
            <p:ph type="ftr" sz="quarter" idx="11"/>
          </p:nvPr>
        </p:nvSpPr>
        <p:spPr/>
        <p:txBody>
          <a:bodyPr/>
          <a:lstStyle/>
          <a:p>
            <a:endParaRPr lang="tr-T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501508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5BD24434-AB5F-4D64-A787-B48A2608623C}" type="datetimeFigureOut">
              <a:rPr lang="tr-TR" smtClean="0"/>
              <a:t>18.12.2023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1577806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 Bilgisi">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5BD24434-AB5F-4D64-A787-B48A2608623C}" type="datetimeFigureOut">
              <a:rPr lang="tr-TR" smtClean="0"/>
              <a:t>18.12.2023</a:t>
            </a:fld>
            <a:endParaRPr lang="tr-TR"/>
          </a:p>
        </p:txBody>
      </p:sp>
      <p:sp>
        <p:nvSpPr>
          <p:cNvPr id="5" name="Footer Placeholder 4"/>
          <p:cNvSpPr>
            <a:spLocks noGrp="1"/>
          </p:cNvSpPr>
          <p:nvPr>
            <p:ph type="ftr" sz="quarter" idx="11"/>
          </p:nvPr>
        </p:nvSpPr>
        <p:spPr/>
        <p:txBody>
          <a:bodyPr/>
          <a:lstStyle/>
          <a:p>
            <a:endParaRPr lang="tr-T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763474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5BD24434-AB5F-4D64-A787-B48A2608623C}" type="datetimeFigureOut">
              <a:rPr lang="tr-TR" smtClean="0"/>
              <a:t>18.12.2023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1533552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5BD24434-AB5F-4D64-A787-B48A2608623C}" type="datetimeFigureOut">
              <a:rPr lang="tr-TR" smtClean="0"/>
              <a:t>18.12.2023</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404036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5BD24434-AB5F-4D64-A787-B48A2608623C}" type="datetimeFigureOut">
              <a:rPr lang="tr-TR" smtClean="0"/>
              <a:t>18.12.2023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208915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D24434-AB5F-4D64-A787-B48A2608623C}" type="datetimeFigureOut">
              <a:rPr lang="tr-TR" smtClean="0"/>
              <a:t>18.12.2023</a:t>
            </a:fld>
            <a:endParaRPr lang="tr-TR"/>
          </a:p>
        </p:txBody>
      </p:sp>
      <p:sp>
        <p:nvSpPr>
          <p:cNvPr id="3" name="Footer Placeholder 2"/>
          <p:cNvSpPr>
            <a:spLocks noGrp="1"/>
          </p:cNvSpPr>
          <p:nvPr>
            <p:ph type="ftr" sz="quarter" idx="11"/>
          </p:nvPr>
        </p:nvSpPr>
        <p:spPr/>
        <p:txBody>
          <a:bodyPr/>
          <a:lstStyle/>
          <a:p>
            <a:endParaRPr lang="tr-T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808565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tr-TR"/>
              <a:t>Asıl başlık stilini düzenlemek için tıklayın</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5BD24434-AB5F-4D64-A787-B48A2608623C}" type="datetimeFigureOut">
              <a:rPr lang="tr-TR" smtClean="0"/>
              <a:t>18.12.2023</a:t>
            </a:fld>
            <a:endParaRPr lang="tr-TR"/>
          </a:p>
        </p:txBody>
      </p:sp>
      <p:sp>
        <p:nvSpPr>
          <p:cNvPr id="6" name="Footer Placeholder 5"/>
          <p:cNvSpPr>
            <a:spLocks noGrp="1"/>
          </p:cNvSpPr>
          <p:nvPr>
            <p:ph type="ftr" sz="quarter" idx="11"/>
          </p:nvPr>
        </p:nvSpPr>
        <p:spPr/>
        <p:txBody>
          <a:bodyPr/>
          <a:lstStyle/>
          <a:p>
            <a:endParaRPr lang="tr-T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2629900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tr-TR"/>
              <a:t>Resim eklemek için simgeye tıklayın</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5BD24434-AB5F-4D64-A787-B48A2608623C}" type="datetimeFigureOut">
              <a:rPr lang="tr-TR" smtClean="0"/>
              <a:t>18.12.2023</a:t>
            </a:fld>
            <a:endParaRPr lang="tr-TR"/>
          </a:p>
        </p:txBody>
      </p:sp>
      <p:sp>
        <p:nvSpPr>
          <p:cNvPr id="6" name="Footer Placeholder 5"/>
          <p:cNvSpPr>
            <a:spLocks noGrp="1"/>
          </p:cNvSpPr>
          <p:nvPr>
            <p:ph type="ftr" sz="quarter" idx="11"/>
          </p:nvPr>
        </p:nvSpPr>
        <p:spPr/>
        <p:txBody>
          <a:bodyPr/>
          <a:lstStyle/>
          <a:p>
            <a:endParaRPr lang="tr-T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2335757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5BD24434-AB5F-4D64-A787-B48A2608623C}" type="datetimeFigureOut">
              <a:rPr lang="tr-TR" smtClean="0"/>
              <a:t>18.12.2023</a:t>
            </a:fld>
            <a:endParaRPr lang="tr-T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tr-T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A0AB8D23-6382-43D2-A707-2CB9D24F873F}" type="slidenum">
              <a:rPr lang="tr-TR" smtClean="0"/>
              <a:t>‹#›</a:t>
            </a:fld>
            <a:endParaRPr lang="tr-TR"/>
          </a:p>
        </p:txBody>
      </p:sp>
    </p:spTree>
    <p:extLst>
      <p:ext uri="{BB962C8B-B14F-4D97-AF65-F5344CB8AC3E}">
        <p14:creationId xmlns:p14="http://schemas.microsoft.com/office/powerpoint/2010/main" val="268670774"/>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Resim 2">
            <a:extLst>
              <a:ext uri="{FF2B5EF4-FFF2-40B4-BE49-F238E27FC236}">
                <a16:creationId xmlns:a16="http://schemas.microsoft.com/office/drawing/2014/main" id="{13C613AC-303A-7C1A-4FAE-FED2204EF693}"/>
              </a:ext>
            </a:extLst>
          </p:cNvPr>
          <p:cNvPicPr>
            <a:picLocks noChangeAspect="1"/>
          </p:cNvPicPr>
          <p:nvPr/>
        </p:nvPicPr>
        <p:blipFill rotWithShape="1">
          <a:blip r:embed="rId2"/>
          <a:srcRect/>
          <a:stretch/>
        </p:blipFill>
        <p:spPr>
          <a:xfrm>
            <a:off x="20" y="10"/>
            <a:ext cx="12191980" cy="6857990"/>
          </a:xfrm>
          <a:prstGeom prst="rect">
            <a:avLst/>
          </a:prstGeom>
        </p:spPr>
      </p:pic>
    </p:spTree>
    <p:extLst>
      <p:ext uri="{BB962C8B-B14F-4D97-AF65-F5344CB8AC3E}">
        <p14:creationId xmlns:p14="http://schemas.microsoft.com/office/powerpoint/2010/main" val="2717240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4" name="Group 3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56" name="Rectangle 3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57" name="Oval 56">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58" name="Oval 57">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59" name="Oval 58">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60" name="Oval 59">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61" name="Oval 60">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62"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tr-TR"/>
            </a:p>
          </p:txBody>
        </p:sp>
        <p:sp>
          <p:nvSpPr>
            <p:cNvPr id="63"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tr-TR"/>
            </a:p>
          </p:txBody>
        </p:sp>
        <p:sp>
          <p:nvSpPr>
            <p:cNvPr id="64"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tr-TR"/>
            </a:p>
          </p:txBody>
        </p:sp>
      </p:grpSp>
      <p:sp>
        <p:nvSpPr>
          <p:cNvPr id="65" name="Rectangle 4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66" name="Rectangle 50">
            <a:extLst>
              <a:ext uri="{FF2B5EF4-FFF2-40B4-BE49-F238E27FC236}">
                <a16:creationId xmlns:a16="http://schemas.microsoft.com/office/drawing/2014/main" id="{6DFBE54E-A701-4039-AC57-CF06B37CC6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53" name="Freeform 5">
            <a:extLst>
              <a:ext uri="{FF2B5EF4-FFF2-40B4-BE49-F238E27FC236}">
                <a16:creationId xmlns:a16="http://schemas.microsoft.com/office/drawing/2014/main" id="{D33A9890-FE1F-4F08-8EF4-FD2B439546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tr-TR"/>
          </a:p>
        </p:txBody>
      </p:sp>
      <p:pic>
        <p:nvPicPr>
          <p:cNvPr id="8" name="Resim 7">
            <a:extLst>
              <a:ext uri="{FF2B5EF4-FFF2-40B4-BE49-F238E27FC236}">
                <a16:creationId xmlns:a16="http://schemas.microsoft.com/office/drawing/2014/main" id="{6B7CBEE6-BA77-83A9-D341-931EB297B6EA}"/>
              </a:ext>
            </a:extLst>
          </p:cNvPr>
          <p:cNvPicPr>
            <a:picLocks noChangeAspect="1"/>
          </p:cNvPicPr>
          <p:nvPr/>
        </p:nvPicPr>
        <p:blipFill rotWithShape="1">
          <a:blip r:embed="rId3">
            <a:duotone>
              <a:prstClr val="black"/>
              <a:schemeClr val="accent5">
                <a:tint val="45000"/>
                <a:satMod val="400000"/>
              </a:schemeClr>
            </a:duotone>
            <a:alphaModFix amt="25000"/>
          </a:blip>
          <a:srcRect r="13520" b="9092"/>
          <a:stretch/>
        </p:blipFill>
        <p:spPr>
          <a:xfrm>
            <a:off x="474132" y="457695"/>
            <a:ext cx="11243734" cy="5909733"/>
          </a:xfrm>
          <a:prstGeom prst="rect">
            <a:avLst/>
          </a:prstGeom>
        </p:spPr>
      </p:pic>
      <p:sp>
        <p:nvSpPr>
          <p:cNvPr id="5" name="Başlık 4">
            <a:extLst>
              <a:ext uri="{FF2B5EF4-FFF2-40B4-BE49-F238E27FC236}">
                <a16:creationId xmlns:a16="http://schemas.microsoft.com/office/drawing/2014/main" id="{D420CAF5-D73D-62EE-A4B0-BBF7BD61FC7C}"/>
              </a:ext>
            </a:extLst>
          </p:cNvPr>
          <p:cNvSpPr>
            <a:spLocks noGrp="1"/>
          </p:cNvSpPr>
          <p:nvPr>
            <p:ph type="title"/>
          </p:nvPr>
        </p:nvSpPr>
        <p:spPr>
          <a:xfrm>
            <a:off x="1715292" y="1351700"/>
            <a:ext cx="8761413" cy="706964"/>
          </a:xfrm>
        </p:spPr>
        <p:txBody>
          <a:bodyPr vert="horz" lIns="91440" tIns="45720" rIns="91440" bIns="45720" rtlCol="0" anchor="ctr">
            <a:normAutofit/>
          </a:bodyPr>
          <a:lstStyle/>
          <a:p>
            <a:pPr algn="ctr"/>
            <a:r>
              <a:rPr lang="en-US" dirty="0">
                <a:solidFill>
                  <a:srgbClr val="FFFFFF"/>
                </a:solidFill>
              </a:rPr>
              <a:t>ARABA KİRALAMA SİSTEMİ</a:t>
            </a:r>
          </a:p>
        </p:txBody>
      </p:sp>
      <p:sp>
        <p:nvSpPr>
          <p:cNvPr id="55" name="Rectangle 54">
            <a:extLst>
              <a:ext uri="{FF2B5EF4-FFF2-40B4-BE49-F238E27FC236}">
                <a16:creationId xmlns:a16="http://schemas.microsoft.com/office/drawing/2014/main" id="{92515798-C8A3-40E7-A830-82681C81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5A2D94B6-3347-FDB8-586A-04109724F41A}"/>
              </a:ext>
            </a:extLst>
          </p:cNvPr>
          <p:cNvSpPr>
            <a:spLocks noGrp="1"/>
          </p:cNvSpPr>
          <p:nvPr>
            <p:ph sz="half" idx="1"/>
          </p:nvPr>
        </p:nvSpPr>
        <p:spPr>
          <a:xfrm>
            <a:off x="1360811" y="1957101"/>
            <a:ext cx="9470374" cy="4063777"/>
          </a:xfrm>
        </p:spPr>
        <p:txBody>
          <a:bodyPr vert="horz" lIns="91440" tIns="45720" rIns="91440" bIns="45720" rtlCol="0" anchor="ctr">
            <a:normAutofit/>
          </a:bodyPr>
          <a:lstStyle/>
          <a:p>
            <a:pPr marL="0" indent="0" algn="ctr">
              <a:buNone/>
            </a:pPr>
            <a:r>
              <a:rPr lang="en-US" dirty="0">
                <a:solidFill>
                  <a:srgbClr val="FFFFFF"/>
                </a:solidFill>
              </a:rPr>
              <a:t>Araba </a:t>
            </a:r>
            <a:r>
              <a:rPr lang="en-US" dirty="0" err="1">
                <a:solidFill>
                  <a:srgbClr val="FFFFFF"/>
                </a:solidFill>
              </a:rPr>
              <a:t>kiralama</a:t>
            </a:r>
            <a:r>
              <a:rPr lang="en-US" dirty="0">
                <a:solidFill>
                  <a:srgbClr val="FFFFFF"/>
                </a:solidFill>
              </a:rPr>
              <a:t> </a:t>
            </a:r>
            <a:r>
              <a:rPr lang="en-US" dirty="0" err="1">
                <a:solidFill>
                  <a:srgbClr val="FFFFFF"/>
                </a:solidFill>
              </a:rPr>
              <a:t>uygulaması</a:t>
            </a:r>
            <a:r>
              <a:rPr lang="en-US" dirty="0">
                <a:solidFill>
                  <a:srgbClr val="FFFFFF"/>
                </a:solidFill>
              </a:rPr>
              <a:t>, Python </a:t>
            </a:r>
            <a:r>
              <a:rPr lang="en-US" dirty="0" err="1">
                <a:solidFill>
                  <a:srgbClr val="FFFFFF"/>
                </a:solidFill>
              </a:rPr>
              <a:t>programlama</a:t>
            </a:r>
            <a:r>
              <a:rPr lang="en-US" dirty="0">
                <a:solidFill>
                  <a:srgbClr val="FFFFFF"/>
                </a:solidFill>
              </a:rPr>
              <a:t> </a:t>
            </a:r>
            <a:r>
              <a:rPr lang="en-US" dirty="0" err="1">
                <a:solidFill>
                  <a:srgbClr val="FFFFFF"/>
                </a:solidFill>
              </a:rPr>
              <a:t>dili</a:t>
            </a:r>
            <a:r>
              <a:rPr lang="en-US" dirty="0">
                <a:solidFill>
                  <a:srgbClr val="FFFFFF"/>
                </a:solidFill>
              </a:rPr>
              <a:t> </a:t>
            </a:r>
            <a:r>
              <a:rPr lang="en-US" dirty="0" err="1">
                <a:solidFill>
                  <a:srgbClr val="FFFFFF"/>
                </a:solidFill>
              </a:rPr>
              <a:t>kullanılarak</a:t>
            </a:r>
            <a:r>
              <a:rPr lang="en-US" dirty="0">
                <a:solidFill>
                  <a:srgbClr val="FFFFFF"/>
                </a:solidFill>
              </a:rPr>
              <a:t> </a:t>
            </a:r>
            <a:r>
              <a:rPr lang="en-US" dirty="0" err="1">
                <a:solidFill>
                  <a:srgbClr val="FFFFFF"/>
                </a:solidFill>
              </a:rPr>
              <a:t>geliştirilen</a:t>
            </a:r>
            <a:r>
              <a:rPr lang="en-US" dirty="0">
                <a:solidFill>
                  <a:srgbClr val="FFFFFF"/>
                </a:solidFill>
              </a:rPr>
              <a:t> </a:t>
            </a:r>
            <a:r>
              <a:rPr lang="en-US" dirty="0" err="1">
                <a:solidFill>
                  <a:srgbClr val="FFFFFF"/>
                </a:solidFill>
              </a:rPr>
              <a:t>ve</a:t>
            </a:r>
            <a:r>
              <a:rPr lang="en-US" dirty="0">
                <a:solidFill>
                  <a:srgbClr val="FFFFFF"/>
                </a:solidFill>
              </a:rPr>
              <a:t> </a:t>
            </a:r>
            <a:r>
              <a:rPr lang="en-US" dirty="0" err="1">
                <a:solidFill>
                  <a:srgbClr val="FFFFFF"/>
                </a:solidFill>
              </a:rPr>
              <a:t>grafik</a:t>
            </a:r>
            <a:r>
              <a:rPr lang="en-US" dirty="0">
                <a:solidFill>
                  <a:srgbClr val="FFFFFF"/>
                </a:solidFill>
              </a:rPr>
              <a:t> </a:t>
            </a:r>
            <a:r>
              <a:rPr lang="en-US" dirty="0" err="1">
                <a:solidFill>
                  <a:srgbClr val="FFFFFF"/>
                </a:solidFill>
              </a:rPr>
              <a:t>kullanıcı</a:t>
            </a:r>
            <a:r>
              <a:rPr lang="en-US" dirty="0">
                <a:solidFill>
                  <a:srgbClr val="FFFFFF"/>
                </a:solidFill>
              </a:rPr>
              <a:t> </a:t>
            </a:r>
            <a:r>
              <a:rPr lang="en-US" dirty="0" err="1">
                <a:solidFill>
                  <a:srgbClr val="FFFFFF"/>
                </a:solidFill>
              </a:rPr>
              <a:t>arayüzü</a:t>
            </a:r>
            <a:r>
              <a:rPr lang="en-US" dirty="0">
                <a:solidFill>
                  <a:srgbClr val="FFFFFF"/>
                </a:solidFill>
              </a:rPr>
              <a:t> (GUI) </a:t>
            </a:r>
            <a:r>
              <a:rPr lang="en-US" dirty="0" err="1">
                <a:solidFill>
                  <a:srgbClr val="FFFFFF"/>
                </a:solidFill>
              </a:rPr>
              <a:t>tasarımını</a:t>
            </a:r>
            <a:r>
              <a:rPr lang="en-US" dirty="0">
                <a:solidFill>
                  <a:srgbClr val="FFFFFF"/>
                </a:solidFill>
              </a:rPr>
              <a:t> </a:t>
            </a:r>
            <a:r>
              <a:rPr lang="en-US" dirty="0" err="1">
                <a:solidFill>
                  <a:srgbClr val="FFFFFF"/>
                </a:solidFill>
              </a:rPr>
              <a:t>bir</a:t>
            </a:r>
            <a:r>
              <a:rPr lang="en-US" dirty="0">
                <a:solidFill>
                  <a:srgbClr val="FFFFFF"/>
                </a:solidFill>
              </a:rPr>
              <a:t> </a:t>
            </a:r>
            <a:r>
              <a:rPr lang="en-US" dirty="0" err="1">
                <a:solidFill>
                  <a:srgbClr val="FFFFFF"/>
                </a:solidFill>
              </a:rPr>
              <a:t>araya</a:t>
            </a:r>
            <a:r>
              <a:rPr lang="en-US" dirty="0">
                <a:solidFill>
                  <a:srgbClr val="FFFFFF"/>
                </a:solidFill>
              </a:rPr>
              <a:t> </a:t>
            </a:r>
            <a:r>
              <a:rPr lang="en-US" dirty="0" err="1">
                <a:solidFill>
                  <a:srgbClr val="FFFFFF"/>
                </a:solidFill>
              </a:rPr>
              <a:t>getirerek</a:t>
            </a:r>
            <a:r>
              <a:rPr lang="en-US" dirty="0">
                <a:solidFill>
                  <a:srgbClr val="FFFFFF"/>
                </a:solidFill>
              </a:rPr>
              <a:t>, </a:t>
            </a:r>
            <a:r>
              <a:rPr lang="en-US" dirty="0" err="1">
                <a:solidFill>
                  <a:srgbClr val="FFFFFF"/>
                </a:solidFill>
              </a:rPr>
              <a:t>araç</a:t>
            </a:r>
            <a:r>
              <a:rPr lang="en-US" dirty="0">
                <a:solidFill>
                  <a:srgbClr val="FFFFFF"/>
                </a:solidFill>
              </a:rPr>
              <a:t> </a:t>
            </a:r>
            <a:r>
              <a:rPr lang="en-US" dirty="0" err="1">
                <a:solidFill>
                  <a:srgbClr val="FFFFFF"/>
                </a:solidFill>
              </a:rPr>
              <a:t>kiralama</a:t>
            </a:r>
            <a:r>
              <a:rPr lang="en-US" dirty="0">
                <a:solidFill>
                  <a:srgbClr val="FFFFFF"/>
                </a:solidFill>
              </a:rPr>
              <a:t> </a:t>
            </a:r>
            <a:r>
              <a:rPr lang="en-US" dirty="0" err="1">
                <a:solidFill>
                  <a:srgbClr val="FFFFFF"/>
                </a:solidFill>
              </a:rPr>
              <a:t>süreçlerini</a:t>
            </a:r>
            <a:r>
              <a:rPr lang="en-US" dirty="0">
                <a:solidFill>
                  <a:srgbClr val="FFFFFF"/>
                </a:solidFill>
              </a:rPr>
              <a:t> </a:t>
            </a:r>
            <a:r>
              <a:rPr lang="en-US" dirty="0" err="1">
                <a:solidFill>
                  <a:srgbClr val="FFFFFF"/>
                </a:solidFill>
              </a:rPr>
              <a:t>yönetebilen</a:t>
            </a:r>
            <a:r>
              <a:rPr lang="en-US" dirty="0">
                <a:solidFill>
                  <a:srgbClr val="FFFFFF"/>
                </a:solidFill>
              </a:rPr>
              <a:t> </a:t>
            </a:r>
            <a:r>
              <a:rPr lang="en-US" dirty="0" err="1">
                <a:solidFill>
                  <a:srgbClr val="FFFFFF"/>
                </a:solidFill>
              </a:rPr>
              <a:t>bir</a:t>
            </a:r>
            <a:r>
              <a:rPr lang="en-US" dirty="0">
                <a:solidFill>
                  <a:srgbClr val="FFFFFF"/>
                </a:solidFill>
              </a:rPr>
              <a:t> </a:t>
            </a:r>
            <a:r>
              <a:rPr lang="en-US" dirty="0" err="1">
                <a:solidFill>
                  <a:srgbClr val="FFFFFF"/>
                </a:solidFill>
              </a:rPr>
              <a:t>yazılımın</a:t>
            </a:r>
            <a:r>
              <a:rPr lang="en-US" dirty="0">
                <a:solidFill>
                  <a:srgbClr val="FFFFFF"/>
                </a:solidFill>
              </a:rPr>
              <a:t> </a:t>
            </a:r>
            <a:r>
              <a:rPr lang="en-US" dirty="0" err="1">
                <a:solidFill>
                  <a:srgbClr val="FFFFFF"/>
                </a:solidFill>
              </a:rPr>
              <a:t>nasıl</a:t>
            </a:r>
            <a:r>
              <a:rPr lang="en-US" dirty="0">
                <a:solidFill>
                  <a:srgbClr val="FFFFFF"/>
                </a:solidFill>
              </a:rPr>
              <a:t> </a:t>
            </a:r>
            <a:r>
              <a:rPr lang="en-US" dirty="0" err="1">
                <a:solidFill>
                  <a:srgbClr val="FFFFFF"/>
                </a:solidFill>
              </a:rPr>
              <a:t>oluşturulacağını</a:t>
            </a:r>
            <a:r>
              <a:rPr lang="en-US" dirty="0">
                <a:solidFill>
                  <a:srgbClr val="FFFFFF"/>
                </a:solidFill>
              </a:rPr>
              <a:t> </a:t>
            </a:r>
            <a:r>
              <a:rPr lang="en-US" dirty="0" err="1">
                <a:solidFill>
                  <a:srgbClr val="FFFFFF"/>
                </a:solidFill>
              </a:rPr>
              <a:t>gösterir</a:t>
            </a:r>
            <a:r>
              <a:rPr lang="en-US" dirty="0">
                <a:solidFill>
                  <a:srgbClr val="FFFFFF"/>
                </a:solidFill>
              </a:rPr>
              <a:t>. </a:t>
            </a:r>
            <a:r>
              <a:rPr lang="en-US" dirty="0" err="1">
                <a:solidFill>
                  <a:srgbClr val="FFFFFF"/>
                </a:solidFill>
              </a:rPr>
              <a:t>Kodun</a:t>
            </a:r>
            <a:r>
              <a:rPr lang="en-US" dirty="0">
                <a:solidFill>
                  <a:srgbClr val="FFFFFF"/>
                </a:solidFill>
              </a:rPr>
              <a:t> </a:t>
            </a:r>
            <a:r>
              <a:rPr lang="en-US" dirty="0" err="1">
                <a:solidFill>
                  <a:srgbClr val="FFFFFF"/>
                </a:solidFill>
              </a:rPr>
              <a:t>temelinde</a:t>
            </a:r>
            <a:r>
              <a:rPr lang="en-US" dirty="0">
                <a:solidFill>
                  <a:srgbClr val="FFFFFF"/>
                </a:solidFill>
              </a:rPr>
              <a:t>, </a:t>
            </a:r>
            <a:r>
              <a:rPr lang="en-US" dirty="0" err="1">
                <a:solidFill>
                  <a:srgbClr val="FFFFFF"/>
                </a:solidFill>
              </a:rPr>
              <a:t>nesne</a:t>
            </a:r>
            <a:r>
              <a:rPr lang="en-US" dirty="0">
                <a:solidFill>
                  <a:srgbClr val="FFFFFF"/>
                </a:solidFill>
              </a:rPr>
              <a:t> </a:t>
            </a:r>
            <a:r>
              <a:rPr lang="en-US" dirty="0" err="1">
                <a:solidFill>
                  <a:srgbClr val="FFFFFF"/>
                </a:solidFill>
              </a:rPr>
              <a:t>tabanlı</a:t>
            </a:r>
            <a:r>
              <a:rPr lang="en-US" dirty="0">
                <a:solidFill>
                  <a:srgbClr val="FFFFFF"/>
                </a:solidFill>
              </a:rPr>
              <a:t> </a:t>
            </a:r>
            <a:r>
              <a:rPr lang="en-US" dirty="0" err="1">
                <a:solidFill>
                  <a:srgbClr val="FFFFFF"/>
                </a:solidFill>
              </a:rPr>
              <a:t>programlama</a:t>
            </a:r>
            <a:r>
              <a:rPr lang="en-US" dirty="0">
                <a:solidFill>
                  <a:srgbClr val="FFFFFF"/>
                </a:solidFill>
              </a:rPr>
              <a:t> (OOP) </a:t>
            </a:r>
            <a:r>
              <a:rPr lang="en-US" dirty="0" err="1">
                <a:solidFill>
                  <a:srgbClr val="FFFFFF"/>
                </a:solidFill>
              </a:rPr>
              <a:t>prensipleri</a:t>
            </a:r>
            <a:r>
              <a:rPr lang="en-US" dirty="0">
                <a:solidFill>
                  <a:srgbClr val="FFFFFF"/>
                </a:solidFill>
              </a:rPr>
              <a:t> </a:t>
            </a:r>
            <a:r>
              <a:rPr lang="en-US" dirty="0" err="1">
                <a:solidFill>
                  <a:srgbClr val="FFFFFF"/>
                </a:solidFill>
              </a:rPr>
              <a:t>ve</a:t>
            </a:r>
            <a:r>
              <a:rPr lang="en-US" dirty="0">
                <a:solidFill>
                  <a:srgbClr val="FFFFFF"/>
                </a:solidFill>
              </a:rPr>
              <a:t> SQLite </a:t>
            </a:r>
            <a:r>
              <a:rPr lang="en-US" dirty="0" err="1">
                <a:solidFill>
                  <a:srgbClr val="FFFFFF"/>
                </a:solidFill>
              </a:rPr>
              <a:t>veritabanı</a:t>
            </a:r>
            <a:r>
              <a:rPr lang="en-US" dirty="0">
                <a:solidFill>
                  <a:srgbClr val="FFFFFF"/>
                </a:solidFill>
              </a:rPr>
              <a:t> </a:t>
            </a:r>
            <a:r>
              <a:rPr lang="en-US" dirty="0" err="1">
                <a:solidFill>
                  <a:srgbClr val="FFFFFF"/>
                </a:solidFill>
              </a:rPr>
              <a:t>kullanımı</a:t>
            </a:r>
            <a:r>
              <a:rPr lang="en-US" dirty="0">
                <a:solidFill>
                  <a:srgbClr val="FFFFFF"/>
                </a:solidFill>
              </a:rPr>
              <a:t> </a:t>
            </a:r>
            <a:r>
              <a:rPr lang="en-US" dirty="0" err="1">
                <a:solidFill>
                  <a:srgbClr val="FFFFFF"/>
                </a:solidFill>
              </a:rPr>
              <a:t>bulunmaktadır</a:t>
            </a:r>
            <a:r>
              <a:rPr lang="en-US" dirty="0">
                <a:solidFill>
                  <a:srgbClr val="FFFFFF"/>
                </a:solidFill>
              </a:rPr>
              <a:t>.</a:t>
            </a:r>
          </a:p>
        </p:txBody>
      </p:sp>
    </p:spTree>
    <p:extLst>
      <p:ext uri="{BB962C8B-B14F-4D97-AF65-F5344CB8AC3E}">
        <p14:creationId xmlns:p14="http://schemas.microsoft.com/office/powerpoint/2010/main" val="175483766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DDA34B8A-FA8D-4E16-AD72-7B60B1C258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4" name="Rectangle 13">
              <a:extLst>
                <a:ext uri="{FF2B5EF4-FFF2-40B4-BE49-F238E27FC236}">
                  <a16:creationId xmlns:a16="http://schemas.microsoft.com/office/drawing/2014/main" id="{6885D229-60DD-4D71-8181-10E781C14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15" name="Oval 14">
              <a:extLst>
                <a:ext uri="{FF2B5EF4-FFF2-40B4-BE49-F238E27FC236}">
                  <a16:creationId xmlns:a16="http://schemas.microsoft.com/office/drawing/2014/main" id="{0B0DAA45-BE66-4F0C-93A6-519D9410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6" name="Oval 15">
              <a:extLst>
                <a:ext uri="{FF2B5EF4-FFF2-40B4-BE49-F238E27FC236}">
                  <a16:creationId xmlns:a16="http://schemas.microsoft.com/office/drawing/2014/main" id="{EF449A3D-A43B-4688-BD89-35734D00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7" name="Oval 16">
              <a:extLst>
                <a:ext uri="{FF2B5EF4-FFF2-40B4-BE49-F238E27FC236}">
                  <a16:creationId xmlns:a16="http://schemas.microsoft.com/office/drawing/2014/main" id="{74E9975C-AF3D-48EF-B3F0-112A01A382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8" name="Oval 17">
              <a:extLst>
                <a:ext uri="{FF2B5EF4-FFF2-40B4-BE49-F238E27FC236}">
                  <a16:creationId xmlns:a16="http://schemas.microsoft.com/office/drawing/2014/main" id="{CF00A076-2FEA-40D1-8F85-842481797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9" name="Oval 18">
              <a:extLst>
                <a:ext uri="{FF2B5EF4-FFF2-40B4-BE49-F238E27FC236}">
                  <a16:creationId xmlns:a16="http://schemas.microsoft.com/office/drawing/2014/main" id="{A2E68741-6133-4CAA-BF3C-F0E6CF40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0" name="Freeform 5">
              <a:extLst>
                <a:ext uri="{FF2B5EF4-FFF2-40B4-BE49-F238E27FC236}">
                  <a16:creationId xmlns:a16="http://schemas.microsoft.com/office/drawing/2014/main" id="{76C01C64-4A8B-42FC-93C5-2D6A3EBAB7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tr-TR"/>
            </a:p>
          </p:txBody>
        </p:sp>
        <p:sp>
          <p:nvSpPr>
            <p:cNvPr id="21" name="Freeform 5">
              <a:extLst>
                <a:ext uri="{FF2B5EF4-FFF2-40B4-BE49-F238E27FC236}">
                  <a16:creationId xmlns:a16="http://schemas.microsoft.com/office/drawing/2014/main" id="{D969AEA9-C1EE-45E1-9964-D9705492E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tr-TR"/>
            </a:p>
          </p:txBody>
        </p:sp>
        <p:sp>
          <p:nvSpPr>
            <p:cNvPr id="22" name="Freeform 5">
              <a:extLst>
                <a:ext uri="{FF2B5EF4-FFF2-40B4-BE49-F238E27FC236}">
                  <a16:creationId xmlns:a16="http://schemas.microsoft.com/office/drawing/2014/main" id="{4845E67D-4E5B-44B3-AB74-5E95C839E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tr-TR"/>
            </a:p>
          </p:txBody>
        </p:sp>
      </p:grpSp>
      <p:sp>
        <p:nvSpPr>
          <p:cNvPr id="24" name="Rectangle 23">
            <a:extLst>
              <a:ext uri="{FF2B5EF4-FFF2-40B4-BE49-F238E27FC236}">
                <a16:creationId xmlns:a16="http://schemas.microsoft.com/office/drawing/2014/main" id="{079CE317-680B-449C-A423-71C1FE069B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 name="Başlık 1">
            <a:extLst>
              <a:ext uri="{FF2B5EF4-FFF2-40B4-BE49-F238E27FC236}">
                <a16:creationId xmlns:a16="http://schemas.microsoft.com/office/drawing/2014/main" id="{6E3476EB-C660-F5DD-F996-EBCDFFE4BBB7}"/>
              </a:ext>
            </a:extLst>
          </p:cNvPr>
          <p:cNvSpPr>
            <a:spLocks noGrp="1"/>
          </p:cNvSpPr>
          <p:nvPr>
            <p:ph type="title"/>
          </p:nvPr>
        </p:nvSpPr>
        <p:spPr>
          <a:xfrm>
            <a:off x="1154954" y="973668"/>
            <a:ext cx="8761413" cy="706964"/>
          </a:xfrm>
        </p:spPr>
        <p:txBody>
          <a:bodyPr vert="horz" lIns="91440" tIns="45720" rIns="91440" bIns="45720" rtlCol="0" anchor="ctr">
            <a:normAutofit/>
          </a:bodyPr>
          <a:lstStyle/>
          <a:p>
            <a:pPr algn="ctr"/>
            <a:r>
              <a:rPr lang="en-US" sz="3300" b="0" i="0" kern="1200" dirty="0">
                <a:solidFill>
                  <a:srgbClr val="EBEBEB"/>
                </a:solidFill>
                <a:latin typeface="+mj-lt"/>
                <a:ea typeface="+mj-ea"/>
                <a:cs typeface="+mj-cs"/>
              </a:rPr>
              <a:t>KULLANILAN SINIFLAR VE OOP PRENSİPLERİ</a:t>
            </a:r>
          </a:p>
        </p:txBody>
      </p:sp>
      <p:sp>
        <p:nvSpPr>
          <p:cNvPr id="3" name="İçerik Yer Tutucusu 2">
            <a:extLst>
              <a:ext uri="{FF2B5EF4-FFF2-40B4-BE49-F238E27FC236}">
                <a16:creationId xmlns:a16="http://schemas.microsoft.com/office/drawing/2014/main" id="{28CE9185-EBCB-21AD-B5DE-A632BF02AB2F}"/>
              </a:ext>
            </a:extLst>
          </p:cNvPr>
          <p:cNvSpPr>
            <a:spLocks noGrp="1"/>
          </p:cNvSpPr>
          <p:nvPr>
            <p:ph sz="half" idx="1"/>
          </p:nvPr>
        </p:nvSpPr>
        <p:spPr>
          <a:xfrm>
            <a:off x="1053205" y="2516912"/>
            <a:ext cx="3481054" cy="3267938"/>
          </a:xfrm>
        </p:spPr>
        <p:txBody>
          <a:bodyPr vert="horz" lIns="91440" tIns="45720" rIns="91440" bIns="45720" rtlCol="0" anchor="ctr">
            <a:normAutofit/>
          </a:bodyPr>
          <a:lstStyle/>
          <a:p>
            <a:pPr marL="0" indent="0" algn="ctr">
              <a:buNone/>
            </a:pPr>
            <a:r>
              <a:rPr lang="en-US" sz="2000" b="1" dirty="0"/>
              <a:t>Araba </a:t>
            </a:r>
            <a:r>
              <a:rPr lang="en-US" sz="2000" b="1" dirty="0" err="1"/>
              <a:t>Sınıfı</a:t>
            </a:r>
            <a:r>
              <a:rPr lang="en-US" sz="2000" b="1" dirty="0"/>
              <a:t>:</a:t>
            </a:r>
            <a:endParaRPr lang="tr-TR" sz="2000" b="1" dirty="0"/>
          </a:p>
          <a:p>
            <a:pPr marL="0" indent="0">
              <a:buNone/>
            </a:pPr>
            <a:endParaRPr lang="en-US" sz="2000" b="1" dirty="0"/>
          </a:p>
          <a:p>
            <a:r>
              <a:rPr lang="en-US" sz="1500" b="1" i="1" dirty="0">
                <a:effectLst/>
              </a:rPr>
              <a:t>Encapsulation (</a:t>
            </a:r>
            <a:r>
              <a:rPr lang="en-US" sz="1500" b="1" i="1" dirty="0" err="1">
                <a:effectLst/>
              </a:rPr>
              <a:t>Kapsülleme</a:t>
            </a:r>
            <a:r>
              <a:rPr lang="en-US" sz="1500" b="1" i="1" dirty="0">
                <a:effectLst/>
              </a:rPr>
              <a:t>): </a:t>
            </a:r>
            <a:r>
              <a:rPr lang="en-US" sz="1600" dirty="0">
                <a:effectLst/>
              </a:rPr>
              <a:t>Araba </a:t>
            </a:r>
            <a:r>
              <a:rPr lang="en-US" sz="1600" dirty="0" err="1">
                <a:effectLst/>
              </a:rPr>
              <a:t>sınıfı</a:t>
            </a:r>
            <a:r>
              <a:rPr lang="en-US" sz="1600" dirty="0">
                <a:effectLst/>
              </a:rPr>
              <a:t>, </a:t>
            </a:r>
            <a:r>
              <a:rPr lang="en-US" sz="1600" dirty="0" err="1">
                <a:effectLst/>
              </a:rPr>
              <a:t>özelliklerini</a:t>
            </a:r>
            <a:r>
              <a:rPr lang="en-US" sz="1600" dirty="0">
                <a:effectLst/>
              </a:rPr>
              <a:t> (</a:t>
            </a:r>
            <a:r>
              <a:rPr lang="en-US" sz="1600" dirty="0" err="1">
                <a:effectLst/>
              </a:rPr>
              <a:t>marka</a:t>
            </a:r>
            <a:r>
              <a:rPr lang="en-US" sz="1600" dirty="0">
                <a:effectLst/>
              </a:rPr>
              <a:t>, model, </a:t>
            </a:r>
            <a:r>
              <a:rPr lang="en-US" sz="1600" dirty="0" err="1">
                <a:effectLst/>
              </a:rPr>
              <a:t>yıl</a:t>
            </a:r>
            <a:r>
              <a:rPr lang="en-US" sz="1600" dirty="0">
                <a:effectLst/>
              </a:rPr>
              <a:t>, </a:t>
            </a:r>
            <a:r>
              <a:rPr lang="en-US" sz="1600" dirty="0" err="1">
                <a:effectLst/>
              </a:rPr>
              <a:t>kilometre</a:t>
            </a:r>
            <a:r>
              <a:rPr lang="en-US" sz="1600" dirty="0">
                <a:effectLst/>
              </a:rPr>
              <a:t>) </a:t>
            </a:r>
            <a:r>
              <a:rPr lang="en-US" sz="1600" dirty="0" err="1">
                <a:effectLst/>
              </a:rPr>
              <a:t>ve</a:t>
            </a:r>
            <a:r>
              <a:rPr lang="en-US" sz="1600" dirty="0">
                <a:effectLst/>
              </a:rPr>
              <a:t> </a:t>
            </a:r>
            <a:r>
              <a:rPr lang="en-US" sz="1600" dirty="0" err="1">
                <a:effectLst/>
              </a:rPr>
              <a:t>bu</a:t>
            </a:r>
            <a:r>
              <a:rPr lang="en-US" sz="1600" dirty="0">
                <a:effectLst/>
              </a:rPr>
              <a:t> </a:t>
            </a:r>
            <a:r>
              <a:rPr lang="en-US" sz="1600" dirty="0" err="1">
                <a:effectLst/>
              </a:rPr>
              <a:t>özelliklere</a:t>
            </a:r>
            <a:r>
              <a:rPr lang="en-US" sz="1600" dirty="0">
                <a:effectLst/>
              </a:rPr>
              <a:t> </a:t>
            </a:r>
            <a:r>
              <a:rPr lang="en-US" sz="1600" dirty="0" err="1">
                <a:effectLst/>
              </a:rPr>
              <a:t>erişim</a:t>
            </a:r>
            <a:r>
              <a:rPr lang="en-US" sz="1600" dirty="0">
                <a:effectLst/>
              </a:rPr>
              <a:t> </a:t>
            </a:r>
            <a:r>
              <a:rPr lang="en-US" sz="1600" dirty="0" err="1">
                <a:effectLst/>
              </a:rPr>
              <a:t>yöntemlerini</a:t>
            </a:r>
            <a:r>
              <a:rPr lang="en-US" sz="1600" dirty="0">
                <a:effectLst/>
              </a:rPr>
              <a:t> </a:t>
            </a:r>
            <a:r>
              <a:rPr lang="en-US" sz="1600" dirty="0" err="1">
                <a:effectLst/>
              </a:rPr>
              <a:t>içerir</a:t>
            </a:r>
            <a:r>
              <a:rPr lang="en-US" sz="1600" dirty="0">
                <a:effectLst/>
              </a:rPr>
              <a:t>. Bu </a:t>
            </a:r>
            <a:r>
              <a:rPr lang="en-US" sz="1600" dirty="0" err="1">
                <a:effectLst/>
              </a:rPr>
              <a:t>sayede</a:t>
            </a:r>
            <a:r>
              <a:rPr lang="en-US" sz="1600" dirty="0">
                <a:effectLst/>
              </a:rPr>
              <a:t>, </a:t>
            </a:r>
            <a:r>
              <a:rPr lang="en-US" sz="1600" dirty="0" err="1">
                <a:effectLst/>
              </a:rPr>
              <a:t>sınıfın</a:t>
            </a:r>
            <a:r>
              <a:rPr lang="en-US" sz="1600" dirty="0">
                <a:effectLst/>
              </a:rPr>
              <a:t> </a:t>
            </a:r>
            <a:r>
              <a:rPr lang="en-US" sz="1600" dirty="0" err="1">
                <a:effectLst/>
              </a:rPr>
              <a:t>iç</a:t>
            </a:r>
            <a:r>
              <a:rPr lang="en-US" sz="1600" dirty="0">
                <a:effectLst/>
              </a:rPr>
              <a:t> </a:t>
            </a:r>
            <a:r>
              <a:rPr lang="en-US" sz="1600" dirty="0" err="1">
                <a:effectLst/>
              </a:rPr>
              <a:t>yapısını</a:t>
            </a:r>
            <a:r>
              <a:rPr lang="en-US" sz="1600" dirty="0">
                <a:effectLst/>
              </a:rPr>
              <a:t> </a:t>
            </a:r>
            <a:r>
              <a:rPr lang="en-US" sz="1600" dirty="0" err="1">
                <a:effectLst/>
              </a:rPr>
              <a:t>gizleyerek</a:t>
            </a:r>
            <a:r>
              <a:rPr lang="en-US" sz="1600" dirty="0">
                <a:effectLst/>
              </a:rPr>
              <a:t> </a:t>
            </a:r>
            <a:r>
              <a:rPr lang="en-US" sz="1600" dirty="0" err="1">
                <a:effectLst/>
              </a:rPr>
              <a:t>dış</a:t>
            </a:r>
            <a:r>
              <a:rPr lang="en-US" sz="1600" dirty="0">
                <a:effectLst/>
              </a:rPr>
              <a:t> </a:t>
            </a:r>
            <a:r>
              <a:rPr lang="en-US" sz="1600" dirty="0" err="1">
                <a:effectLst/>
              </a:rPr>
              <a:t>dünyadan</a:t>
            </a:r>
            <a:r>
              <a:rPr lang="en-US" sz="1600" dirty="0">
                <a:effectLst/>
              </a:rPr>
              <a:t> </a:t>
            </a:r>
            <a:r>
              <a:rPr lang="en-US" sz="1600" dirty="0" err="1">
                <a:effectLst/>
              </a:rPr>
              <a:t>gelebilecek</a:t>
            </a:r>
            <a:r>
              <a:rPr lang="en-US" sz="1600" dirty="0">
                <a:effectLst/>
              </a:rPr>
              <a:t> </a:t>
            </a:r>
            <a:r>
              <a:rPr lang="en-US" sz="1600" dirty="0" err="1">
                <a:effectLst/>
              </a:rPr>
              <a:t>olası</a:t>
            </a:r>
            <a:r>
              <a:rPr lang="en-US" sz="1600" dirty="0">
                <a:effectLst/>
              </a:rPr>
              <a:t> </a:t>
            </a:r>
            <a:r>
              <a:rPr lang="en-US" sz="1600" dirty="0" err="1">
                <a:effectLst/>
              </a:rPr>
              <a:t>değişikliklere</a:t>
            </a:r>
            <a:r>
              <a:rPr lang="en-US" sz="1600" dirty="0">
                <a:effectLst/>
              </a:rPr>
              <a:t> </a:t>
            </a:r>
            <a:r>
              <a:rPr lang="en-US" sz="1600" dirty="0" err="1">
                <a:effectLst/>
              </a:rPr>
              <a:t>karşı</a:t>
            </a:r>
            <a:r>
              <a:rPr lang="en-US" sz="1600" dirty="0">
                <a:effectLst/>
              </a:rPr>
              <a:t> </a:t>
            </a:r>
            <a:r>
              <a:rPr lang="en-US" sz="1600" dirty="0" err="1">
                <a:effectLst/>
              </a:rPr>
              <a:t>koruma</a:t>
            </a:r>
            <a:r>
              <a:rPr lang="en-US" sz="1600" dirty="0">
                <a:effectLst/>
              </a:rPr>
              <a:t> </a:t>
            </a:r>
            <a:r>
              <a:rPr lang="en-US" sz="1600" dirty="0" err="1">
                <a:effectLst/>
              </a:rPr>
              <a:t>sağlanır</a:t>
            </a:r>
            <a:r>
              <a:rPr lang="en-US" sz="1600" dirty="0">
                <a:effectLst/>
              </a:rPr>
              <a:t>.</a:t>
            </a:r>
          </a:p>
          <a:p>
            <a:endParaRPr lang="en-US" sz="1600" dirty="0"/>
          </a:p>
        </p:txBody>
      </p:sp>
      <p:pic>
        <p:nvPicPr>
          <p:cNvPr id="8" name="İçerik Yer Tutucusu 7">
            <a:extLst>
              <a:ext uri="{FF2B5EF4-FFF2-40B4-BE49-F238E27FC236}">
                <a16:creationId xmlns:a16="http://schemas.microsoft.com/office/drawing/2014/main" id="{3BBC4677-9561-6BD2-4F81-EDDCD1EA7DC9}"/>
              </a:ext>
            </a:extLst>
          </p:cNvPr>
          <p:cNvPicPr>
            <a:picLocks noGrp="1" noChangeAspect="1"/>
          </p:cNvPicPr>
          <p:nvPr>
            <p:ph sz="half" idx="2"/>
          </p:nvPr>
        </p:nvPicPr>
        <p:blipFill>
          <a:blip r:embed="rId3"/>
          <a:stretch>
            <a:fillRect/>
          </a:stretch>
        </p:blipFill>
        <p:spPr>
          <a:xfrm>
            <a:off x="4993765" y="3198091"/>
            <a:ext cx="6158802" cy="2516667"/>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2499767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5" name="Group 11">
            <a:extLst>
              <a:ext uri="{FF2B5EF4-FFF2-40B4-BE49-F238E27FC236}">
                <a16:creationId xmlns:a16="http://schemas.microsoft.com/office/drawing/2014/main" id="{ACCC08F4-6649-4752-A49D-EC2C8E9656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6" name="Rectangle 12">
              <a:extLst>
                <a:ext uri="{FF2B5EF4-FFF2-40B4-BE49-F238E27FC236}">
                  <a16:creationId xmlns:a16="http://schemas.microsoft.com/office/drawing/2014/main" id="{DCCBFAE1-A7B8-4741-A1BD-1D22BE1B96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27" name="Oval 26">
              <a:extLst>
                <a:ext uri="{FF2B5EF4-FFF2-40B4-BE49-F238E27FC236}">
                  <a16:creationId xmlns:a16="http://schemas.microsoft.com/office/drawing/2014/main" id="{A8DFBA0E-2986-4121-92BD-9ADBE9F79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8" name="Oval 27">
              <a:extLst>
                <a:ext uri="{FF2B5EF4-FFF2-40B4-BE49-F238E27FC236}">
                  <a16:creationId xmlns:a16="http://schemas.microsoft.com/office/drawing/2014/main" id="{D6B514A6-1440-4614-B316-443C485A1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9" name="Oval 28">
              <a:extLst>
                <a:ext uri="{FF2B5EF4-FFF2-40B4-BE49-F238E27FC236}">
                  <a16:creationId xmlns:a16="http://schemas.microsoft.com/office/drawing/2014/main" id="{B7C4B390-CACA-4CE0-A179-19E2CAADF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0" name="Oval 29">
              <a:extLst>
                <a:ext uri="{FF2B5EF4-FFF2-40B4-BE49-F238E27FC236}">
                  <a16:creationId xmlns:a16="http://schemas.microsoft.com/office/drawing/2014/main" id="{39330A14-E127-4084-BA51-D86B9568B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1" name="Oval 30">
              <a:extLst>
                <a:ext uri="{FF2B5EF4-FFF2-40B4-BE49-F238E27FC236}">
                  <a16:creationId xmlns:a16="http://schemas.microsoft.com/office/drawing/2014/main" id="{F47AD4CB-E128-49E9-A8C2-AC0CEA98F5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2" name="Freeform 5">
              <a:extLst>
                <a:ext uri="{FF2B5EF4-FFF2-40B4-BE49-F238E27FC236}">
                  <a16:creationId xmlns:a16="http://schemas.microsoft.com/office/drawing/2014/main" id="{D76D76C3-9DFE-4C5F-8F74-D65651A74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tr-TR"/>
            </a:p>
          </p:txBody>
        </p:sp>
        <p:sp>
          <p:nvSpPr>
            <p:cNvPr id="33" name="Freeform 5">
              <a:extLst>
                <a:ext uri="{FF2B5EF4-FFF2-40B4-BE49-F238E27FC236}">
                  <a16:creationId xmlns:a16="http://schemas.microsoft.com/office/drawing/2014/main" id="{7FC72400-C794-438B-90D7-5F6E03028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tr-TR"/>
            </a:p>
          </p:txBody>
        </p:sp>
        <p:sp>
          <p:nvSpPr>
            <p:cNvPr id="34" name="Freeform 5">
              <a:extLst>
                <a:ext uri="{FF2B5EF4-FFF2-40B4-BE49-F238E27FC236}">
                  <a16:creationId xmlns:a16="http://schemas.microsoft.com/office/drawing/2014/main" id="{AD24BDB9-26CF-4AAC-B31C-95E190D551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tr-TR"/>
            </a:p>
          </p:txBody>
        </p:sp>
      </p:grpSp>
      <p:sp>
        <p:nvSpPr>
          <p:cNvPr id="35" name="Rectangle 22">
            <a:extLst>
              <a:ext uri="{FF2B5EF4-FFF2-40B4-BE49-F238E27FC236}">
                <a16:creationId xmlns:a16="http://schemas.microsoft.com/office/drawing/2014/main" id="{E4947D45-3E3A-4249-A3DB-5B907C1797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 name="Başlık 1">
            <a:extLst>
              <a:ext uri="{FF2B5EF4-FFF2-40B4-BE49-F238E27FC236}">
                <a16:creationId xmlns:a16="http://schemas.microsoft.com/office/drawing/2014/main" id="{01B9662C-6731-E086-EB90-A39D8583E4F7}"/>
              </a:ext>
            </a:extLst>
          </p:cNvPr>
          <p:cNvSpPr>
            <a:spLocks noGrp="1"/>
          </p:cNvSpPr>
          <p:nvPr>
            <p:ph type="title"/>
          </p:nvPr>
        </p:nvSpPr>
        <p:spPr>
          <a:xfrm>
            <a:off x="1154954" y="973668"/>
            <a:ext cx="8761413" cy="706964"/>
          </a:xfrm>
        </p:spPr>
        <p:txBody>
          <a:bodyPr vert="horz" lIns="91440" tIns="45720" rIns="91440" bIns="45720" rtlCol="0" anchor="ctr">
            <a:normAutofit/>
          </a:bodyPr>
          <a:lstStyle/>
          <a:p>
            <a:pPr algn="ctr"/>
            <a:r>
              <a:rPr kumimoji="0" lang="en-US" sz="3300" u="none" strike="noStrike" cap="none" spc="0" normalizeH="0" baseline="0" noProof="0" dirty="0">
                <a:ln>
                  <a:noFill/>
                </a:ln>
                <a:effectLst/>
                <a:uLnTx/>
                <a:uFillTx/>
              </a:rPr>
              <a:t>KULLANILAN SINIFLAR VE OOP PRENSİPLERİ</a:t>
            </a:r>
            <a:endParaRPr lang="en-US" sz="3300" dirty="0"/>
          </a:p>
        </p:txBody>
      </p:sp>
      <p:sp>
        <p:nvSpPr>
          <p:cNvPr id="3" name="İçerik Yer Tutucusu 2">
            <a:extLst>
              <a:ext uri="{FF2B5EF4-FFF2-40B4-BE49-F238E27FC236}">
                <a16:creationId xmlns:a16="http://schemas.microsoft.com/office/drawing/2014/main" id="{978E35D1-607E-8BAD-D6AF-506BC52290C7}"/>
              </a:ext>
            </a:extLst>
          </p:cNvPr>
          <p:cNvSpPr>
            <a:spLocks noGrp="1"/>
          </p:cNvSpPr>
          <p:nvPr>
            <p:ph sz="half" idx="1"/>
          </p:nvPr>
        </p:nvSpPr>
        <p:spPr>
          <a:xfrm>
            <a:off x="1180025" y="2787650"/>
            <a:ext cx="6397313" cy="3416300"/>
          </a:xfrm>
        </p:spPr>
        <p:txBody>
          <a:bodyPr vert="horz" lIns="91440" tIns="45720" rIns="91440" bIns="45720" rtlCol="0" anchor="ctr">
            <a:normAutofit/>
          </a:bodyPr>
          <a:lstStyle/>
          <a:p>
            <a:pPr marL="0" indent="0" algn="ctr">
              <a:lnSpc>
                <a:spcPct val="90000"/>
              </a:lnSpc>
              <a:buNone/>
            </a:pPr>
            <a:r>
              <a:rPr lang="en-US" sz="2000" b="1" dirty="0"/>
              <a:t>Araba </a:t>
            </a:r>
            <a:r>
              <a:rPr lang="en-US" sz="2000" b="1" dirty="0" err="1"/>
              <a:t>Sınıfı</a:t>
            </a:r>
            <a:r>
              <a:rPr lang="en-US" sz="2000" b="1" dirty="0"/>
              <a:t>:</a:t>
            </a:r>
          </a:p>
          <a:p>
            <a:pPr marL="0" indent="0">
              <a:lnSpc>
                <a:spcPct val="90000"/>
              </a:lnSpc>
            </a:pPr>
            <a:endParaRPr lang="en-US" sz="1500" dirty="0">
              <a:effectLst/>
            </a:endParaRPr>
          </a:p>
          <a:p>
            <a:pPr>
              <a:lnSpc>
                <a:spcPct val="90000"/>
              </a:lnSpc>
            </a:pPr>
            <a:r>
              <a:rPr lang="en-US" sz="1500" b="1" i="1" dirty="0">
                <a:effectLst/>
              </a:rPr>
              <a:t>Inheritance (</a:t>
            </a:r>
            <a:r>
              <a:rPr lang="en-US" sz="1500" b="1" i="1" dirty="0" err="1">
                <a:effectLst/>
              </a:rPr>
              <a:t>Kalıtım</a:t>
            </a:r>
            <a:r>
              <a:rPr lang="en-US" sz="1500" b="1" i="1" dirty="0">
                <a:effectLst/>
              </a:rPr>
              <a:t>): </a:t>
            </a:r>
          </a:p>
          <a:p>
            <a:pPr marL="0" indent="0">
              <a:lnSpc>
                <a:spcPct val="90000"/>
              </a:lnSpc>
              <a:buNone/>
            </a:pPr>
            <a:r>
              <a:rPr lang="en-US" sz="1500" dirty="0" err="1">
                <a:effectLst/>
              </a:rPr>
              <a:t>Elektrikli</a:t>
            </a:r>
            <a:r>
              <a:rPr lang="en-US" sz="1500" dirty="0">
                <a:effectLst/>
              </a:rPr>
              <a:t> Araba </a:t>
            </a:r>
            <a:r>
              <a:rPr lang="en-US" sz="1500" dirty="0" err="1">
                <a:effectLst/>
              </a:rPr>
              <a:t>ve</a:t>
            </a:r>
            <a:r>
              <a:rPr lang="en-US" sz="1500" dirty="0">
                <a:effectLst/>
              </a:rPr>
              <a:t> </a:t>
            </a:r>
            <a:r>
              <a:rPr lang="en-US" sz="1500" dirty="0" err="1">
                <a:effectLst/>
              </a:rPr>
              <a:t>Benzinli</a:t>
            </a:r>
            <a:r>
              <a:rPr lang="en-US" sz="1500" dirty="0">
                <a:effectLst/>
              </a:rPr>
              <a:t> Araba </a:t>
            </a:r>
            <a:r>
              <a:rPr lang="en-US" sz="1500" dirty="0" err="1">
                <a:effectLst/>
              </a:rPr>
              <a:t>sınıfları</a:t>
            </a:r>
            <a:r>
              <a:rPr lang="en-US" sz="1500" dirty="0">
                <a:effectLst/>
              </a:rPr>
              <a:t>, Araba </a:t>
            </a:r>
            <a:r>
              <a:rPr lang="en-US" sz="1500" dirty="0" err="1">
                <a:effectLst/>
              </a:rPr>
              <a:t>sınıfından</a:t>
            </a:r>
            <a:r>
              <a:rPr lang="en-US" sz="1500" dirty="0">
                <a:effectLst/>
              </a:rPr>
              <a:t> </a:t>
            </a:r>
            <a:r>
              <a:rPr lang="en-US" sz="1500" dirty="0" err="1">
                <a:effectLst/>
              </a:rPr>
              <a:t>türetilmiştir</a:t>
            </a:r>
            <a:r>
              <a:rPr lang="en-US" sz="1500" dirty="0">
                <a:effectLst/>
              </a:rPr>
              <a:t>. Bu </a:t>
            </a:r>
            <a:r>
              <a:rPr lang="en-US" sz="1500" dirty="0" err="1">
                <a:effectLst/>
              </a:rPr>
              <a:t>sayede</a:t>
            </a:r>
            <a:r>
              <a:rPr lang="en-US" sz="1500" dirty="0">
                <a:effectLst/>
              </a:rPr>
              <a:t>, </a:t>
            </a:r>
            <a:r>
              <a:rPr lang="en-US" sz="1500" dirty="0" err="1">
                <a:effectLst/>
              </a:rPr>
              <a:t>temel</a:t>
            </a:r>
            <a:r>
              <a:rPr lang="en-US" sz="1500" dirty="0">
                <a:effectLst/>
              </a:rPr>
              <a:t> </a:t>
            </a:r>
            <a:r>
              <a:rPr lang="en-US" sz="1500" dirty="0" err="1">
                <a:effectLst/>
              </a:rPr>
              <a:t>özellikleri</a:t>
            </a:r>
            <a:r>
              <a:rPr lang="en-US" sz="1500" dirty="0">
                <a:effectLst/>
              </a:rPr>
              <a:t> Araba </a:t>
            </a:r>
            <a:r>
              <a:rPr lang="en-US" sz="1500" dirty="0" err="1">
                <a:effectLst/>
              </a:rPr>
              <a:t>sınıfından</a:t>
            </a:r>
            <a:r>
              <a:rPr lang="en-US" sz="1500" dirty="0">
                <a:effectLst/>
              </a:rPr>
              <a:t> </a:t>
            </a:r>
            <a:r>
              <a:rPr lang="en-US" sz="1500" dirty="0" err="1">
                <a:effectLst/>
              </a:rPr>
              <a:t>miras</a:t>
            </a:r>
            <a:r>
              <a:rPr lang="en-US" sz="1500" dirty="0">
                <a:effectLst/>
              </a:rPr>
              <a:t> </a:t>
            </a:r>
            <a:r>
              <a:rPr lang="en-US" sz="1500" dirty="0" err="1">
                <a:effectLst/>
              </a:rPr>
              <a:t>alarak</a:t>
            </a:r>
            <a:r>
              <a:rPr lang="en-US" sz="1500" dirty="0">
                <a:effectLst/>
              </a:rPr>
              <a:t>, </a:t>
            </a:r>
            <a:r>
              <a:rPr lang="en-US" sz="1500" dirty="0" err="1">
                <a:effectLst/>
              </a:rPr>
              <a:t>kod</a:t>
            </a:r>
            <a:r>
              <a:rPr lang="en-US" sz="1500" dirty="0">
                <a:effectLst/>
              </a:rPr>
              <a:t> </a:t>
            </a:r>
            <a:r>
              <a:rPr lang="en-US" sz="1500" dirty="0" err="1">
                <a:effectLst/>
              </a:rPr>
              <a:t>tekrarı</a:t>
            </a:r>
            <a:r>
              <a:rPr lang="en-US" sz="1500" dirty="0">
                <a:effectLst/>
              </a:rPr>
              <a:t> </a:t>
            </a:r>
            <a:r>
              <a:rPr lang="en-US" sz="1500" dirty="0" err="1">
                <a:effectLst/>
              </a:rPr>
              <a:t>önlenir</a:t>
            </a:r>
            <a:r>
              <a:rPr lang="en-US" sz="1500" dirty="0">
                <a:effectLst/>
              </a:rPr>
              <a:t> </a:t>
            </a:r>
            <a:r>
              <a:rPr lang="en-US" sz="1500" dirty="0" err="1">
                <a:effectLst/>
              </a:rPr>
              <a:t>ve</a:t>
            </a:r>
            <a:r>
              <a:rPr lang="en-US" sz="1500" dirty="0">
                <a:effectLst/>
              </a:rPr>
              <a:t> </a:t>
            </a:r>
            <a:r>
              <a:rPr lang="en-US" sz="1500" dirty="0" err="1">
                <a:effectLst/>
              </a:rPr>
              <a:t>kodun</a:t>
            </a:r>
            <a:r>
              <a:rPr lang="en-US" sz="1500" dirty="0">
                <a:effectLst/>
              </a:rPr>
              <a:t> </a:t>
            </a:r>
            <a:r>
              <a:rPr lang="en-US" sz="1500" dirty="0" err="1">
                <a:effectLst/>
              </a:rPr>
              <a:t>genişletilebilirliği</a:t>
            </a:r>
            <a:r>
              <a:rPr lang="en-US" sz="1500" dirty="0">
                <a:effectLst/>
              </a:rPr>
              <a:t> </a:t>
            </a:r>
            <a:r>
              <a:rPr lang="en-US" sz="1500" dirty="0" err="1">
                <a:effectLst/>
              </a:rPr>
              <a:t>artar</a:t>
            </a:r>
            <a:r>
              <a:rPr lang="en-US" sz="1500" dirty="0">
                <a:effectLst/>
              </a:rPr>
              <a:t>.</a:t>
            </a:r>
            <a:endParaRPr lang="tr-TR" sz="1500" dirty="0">
              <a:effectLst/>
            </a:endParaRPr>
          </a:p>
          <a:p>
            <a:pPr marL="0" indent="0">
              <a:lnSpc>
                <a:spcPct val="90000"/>
              </a:lnSpc>
              <a:buNone/>
            </a:pPr>
            <a:endParaRPr lang="en-US" sz="1500" dirty="0">
              <a:effectLst/>
            </a:endParaRPr>
          </a:p>
          <a:p>
            <a:pPr>
              <a:lnSpc>
                <a:spcPct val="90000"/>
              </a:lnSpc>
            </a:pPr>
            <a:r>
              <a:rPr lang="en-US" sz="1500" b="1" i="1" dirty="0">
                <a:effectLst/>
              </a:rPr>
              <a:t>Abstraction (</a:t>
            </a:r>
            <a:r>
              <a:rPr lang="en-US" sz="1500" b="1" i="1" dirty="0" err="1">
                <a:effectLst/>
              </a:rPr>
              <a:t>Soyutlama</a:t>
            </a:r>
            <a:r>
              <a:rPr lang="en-US" sz="1500" b="1" i="1" dirty="0">
                <a:effectLst/>
              </a:rPr>
              <a:t>): </a:t>
            </a:r>
          </a:p>
          <a:p>
            <a:pPr marL="0" indent="0">
              <a:lnSpc>
                <a:spcPct val="90000"/>
              </a:lnSpc>
              <a:buNone/>
            </a:pPr>
            <a:r>
              <a:rPr lang="en-US" sz="1500" dirty="0">
                <a:effectLst/>
              </a:rPr>
              <a:t>Araba </a:t>
            </a:r>
            <a:r>
              <a:rPr lang="en-US" sz="1500" dirty="0" err="1">
                <a:effectLst/>
              </a:rPr>
              <a:t>sınıfı</a:t>
            </a:r>
            <a:r>
              <a:rPr lang="en-US" sz="1500" dirty="0">
                <a:effectLst/>
              </a:rPr>
              <a:t>, </a:t>
            </a:r>
            <a:r>
              <a:rPr lang="en-US" sz="1500" dirty="0" err="1">
                <a:effectLst/>
              </a:rPr>
              <a:t>soyut</a:t>
            </a:r>
            <a:r>
              <a:rPr lang="en-US" sz="1500" dirty="0">
                <a:effectLst/>
              </a:rPr>
              <a:t> </a:t>
            </a:r>
            <a:r>
              <a:rPr lang="en-US" sz="1500" dirty="0" err="1">
                <a:effectLst/>
              </a:rPr>
              <a:t>bir</a:t>
            </a:r>
            <a:r>
              <a:rPr lang="en-US" sz="1500" dirty="0">
                <a:effectLst/>
              </a:rPr>
              <a:t> </a:t>
            </a:r>
            <a:r>
              <a:rPr lang="en-US" sz="1500" dirty="0" err="1">
                <a:effectLst/>
              </a:rPr>
              <a:t>sınıftır</a:t>
            </a:r>
            <a:r>
              <a:rPr lang="en-US" sz="1500" dirty="0">
                <a:effectLst/>
              </a:rPr>
              <a:t>. </a:t>
            </a:r>
            <a:r>
              <a:rPr lang="en-US" sz="1500" dirty="0" err="1">
                <a:effectLst/>
              </a:rPr>
              <a:t>İçerisinde</a:t>
            </a:r>
            <a:r>
              <a:rPr lang="en-US" sz="1500" dirty="0">
                <a:effectLst/>
              </a:rPr>
              <a:t> </a:t>
            </a:r>
            <a:r>
              <a:rPr lang="en-US" sz="1500" dirty="0" err="1">
                <a:effectLst/>
              </a:rPr>
              <a:t>soyut</a:t>
            </a:r>
            <a:r>
              <a:rPr lang="en-US" sz="1500" dirty="0">
                <a:effectLst/>
              </a:rPr>
              <a:t> </a:t>
            </a:r>
            <a:r>
              <a:rPr lang="en-US" sz="1500" dirty="0" err="1">
                <a:effectLst/>
              </a:rPr>
              <a:t>bir</a:t>
            </a:r>
            <a:r>
              <a:rPr lang="en-US" sz="1500" dirty="0">
                <a:effectLst/>
              </a:rPr>
              <a:t> </a:t>
            </a:r>
            <a:r>
              <a:rPr lang="en-US" sz="1500" dirty="0" err="1">
                <a:effectLst/>
              </a:rPr>
              <a:t>metot</a:t>
            </a:r>
            <a:r>
              <a:rPr lang="en-US" sz="1500" dirty="0">
                <a:effectLst/>
              </a:rPr>
              <a:t> </a:t>
            </a:r>
            <a:r>
              <a:rPr lang="en-US" sz="1500" dirty="0" err="1">
                <a:effectLst/>
              </a:rPr>
              <a:t>olan</a:t>
            </a:r>
            <a:r>
              <a:rPr lang="en-US" sz="1500" dirty="0">
                <a:effectLst/>
              </a:rPr>
              <a:t> "</a:t>
            </a:r>
            <a:r>
              <a:rPr lang="en-US" sz="1500" dirty="0" err="1">
                <a:effectLst/>
              </a:rPr>
              <a:t>bakim</a:t>
            </a:r>
            <a:r>
              <a:rPr lang="en-US" sz="1500" dirty="0">
                <a:effectLst/>
              </a:rPr>
              <a:t>" </a:t>
            </a:r>
            <a:r>
              <a:rPr lang="en-US" sz="1500" dirty="0" err="1">
                <a:effectLst/>
              </a:rPr>
              <a:t>metodu</a:t>
            </a:r>
            <a:r>
              <a:rPr lang="en-US" sz="1500" dirty="0">
                <a:effectLst/>
              </a:rPr>
              <a:t> </a:t>
            </a:r>
            <a:r>
              <a:rPr lang="en-US" sz="1500" dirty="0" err="1">
                <a:effectLst/>
              </a:rPr>
              <a:t>bulunur</a:t>
            </a:r>
            <a:r>
              <a:rPr lang="en-US" sz="1500" dirty="0">
                <a:effectLst/>
              </a:rPr>
              <a:t>. </a:t>
            </a:r>
            <a:r>
              <a:rPr lang="en-US" sz="1500" dirty="0" err="1">
                <a:effectLst/>
              </a:rPr>
              <a:t>Araç</a:t>
            </a:r>
            <a:r>
              <a:rPr lang="en-US" sz="1500" dirty="0">
                <a:effectLst/>
              </a:rPr>
              <a:t> </a:t>
            </a:r>
            <a:r>
              <a:rPr lang="en-US" sz="1500" dirty="0" err="1">
                <a:effectLst/>
              </a:rPr>
              <a:t>tipine</a:t>
            </a:r>
            <a:r>
              <a:rPr lang="en-US" sz="1500" dirty="0">
                <a:effectLst/>
              </a:rPr>
              <a:t> </a:t>
            </a:r>
            <a:r>
              <a:rPr lang="en-US" sz="1500" dirty="0" err="1">
                <a:effectLst/>
              </a:rPr>
              <a:t>özel</a:t>
            </a:r>
            <a:r>
              <a:rPr lang="en-US" sz="1500" dirty="0">
                <a:effectLst/>
              </a:rPr>
              <a:t> </a:t>
            </a:r>
            <a:r>
              <a:rPr lang="en-US" sz="1500" dirty="0" err="1">
                <a:effectLst/>
              </a:rPr>
              <a:t>bakım</a:t>
            </a:r>
            <a:r>
              <a:rPr lang="en-US" sz="1500" dirty="0">
                <a:effectLst/>
              </a:rPr>
              <a:t> </a:t>
            </a:r>
            <a:r>
              <a:rPr lang="en-US" sz="1500" dirty="0" err="1">
                <a:effectLst/>
              </a:rPr>
              <a:t>sürecini</a:t>
            </a:r>
            <a:r>
              <a:rPr lang="en-US" sz="1500" dirty="0">
                <a:effectLst/>
              </a:rPr>
              <a:t> </a:t>
            </a:r>
            <a:r>
              <a:rPr lang="en-US" sz="1500" dirty="0" err="1">
                <a:effectLst/>
              </a:rPr>
              <a:t>soyut</a:t>
            </a:r>
            <a:r>
              <a:rPr lang="en-US" sz="1500" dirty="0">
                <a:effectLst/>
              </a:rPr>
              <a:t> </a:t>
            </a:r>
            <a:r>
              <a:rPr lang="en-US" sz="1500" dirty="0" err="1">
                <a:effectLst/>
              </a:rPr>
              <a:t>olarak</a:t>
            </a:r>
            <a:r>
              <a:rPr lang="en-US" sz="1500" dirty="0">
                <a:effectLst/>
              </a:rPr>
              <a:t> </a:t>
            </a:r>
            <a:r>
              <a:rPr lang="en-US" sz="1500" dirty="0" err="1">
                <a:effectLst/>
              </a:rPr>
              <a:t>tanımlayarak</a:t>
            </a:r>
            <a:r>
              <a:rPr lang="en-US" sz="1500" dirty="0">
                <a:effectLst/>
              </a:rPr>
              <a:t> </a:t>
            </a:r>
            <a:r>
              <a:rPr lang="en-US" sz="1500" dirty="0" err="1">
                <a:effectLst/>
              </a:rPr>
              <a:t>yöntemin</a:t>
            </a:r>
            <a:r>
              <a:rPr lang="en-US" sz="1500" dirty="0">
                <a:effectLst/>
              </a:rPr>
              <a:t> alt </a:t>
            </a:r>
            <a:r>
              <a:rPr lang="en-US" sz="1500" dirty="0" err="1">
                <a:effectLst/>
              </a:rPr>
              <a:t>sınıflara</a:t>
            </a:r>
            <a:r>
              <a:rPr lang="en-US" sz="1500" dirty="0">
                <a:effectLst/>
              </a:rPr>
              <a:t> </a:t>
            </a:r>
            <a:r>
              <a:rPr lang="en-US" sz="1500" dirty="0" err="1">
                <a:effectLst/>
              </a:rPr>
              <a:t>göre</a:t>
            </a:r>
            <a:r>
              <a:rPr lang="en-US" sz="1500" dirty="0">
                <a:effectLst/>
              </a:rPr>
              <a:t> </a:t>
            </a:r>
            <a:r>
              <a:rPr lang="en-US" sz="1500" dirty="0" err="1">
                <a:effectLst/>
              </a:rPr>
              <a:t>uygulanması</a:t>
            </a:r>
            <a:r>
              <a:rPr lang="en-US" sz="1500" dirty="0">
                <a:effectLst/>
              </a:rPr>
              <a:t> </a:t>
            </a:r>
            <a:r>
              <a:rPr lang="en-US" sz="1500" dirty="0" err="1">
                <a:effectLst/>
              </a:rPr>
              <a:t>gerektiğini</a:t>
            </a:r>
            <a:r>
              <a:rPr lang="en-US" sz="1500" dirty="0">
                <a:effectLst/>
              </a:rPr>
              <a:t> </a:t>
            </a:r>
            <a:r>
              <a:rPr lang="en-US" sz="1500" dirty="0" err="1">
                <a:effectLst/>
              </a:rPr>
              <a:t>belirtir</a:t>
            </a:r>
            <a:r>
              <a:rPr lang="en-US" sz="1500" dirty="0">
                <a:effectLst/>
              </a:rPr>
              <a:t>.</a:t>
            </a:r>
          </a:p>
          <a:p>
            <a:pPr marL="0" indent="0">
              <a:lnSpc>
                <a:spcPct val="90000"/>
              </a:lnSpc>
            </a:pPr>
            <a:endParaRPr lang="en-US" sz="1500" dirty="0">
              <a:effectLst/>
            </a:endParaRPr>
          </a:p>
          <a:p>
            <a:pPr>
              <a:lnSpc>
                <a:spcPct val="90000"/>
              </a:lnSpc>
            </a:pPr>
            <a:endParaRPr lang="en-US" sz="1500" dirty="0"/>
          </a:p>
        </p:txBody>
      </p:sp>
      <p:pic>
        <p:nvPicPr>
          <p:cNvPr id="7" name="Resim 6">
            <a:extLst>
              <a:ext uri="{FF2B5EF4-FFF2-40B4-BE49-F238E27FC236}">
                <a16:creationId xmlns:a16="http://schemas.microsoft.com/office/drawing/2014/main" id="{B5E11585-D2C0-7038-AC8E-8885AFEBBD08}"/>
              </a:ext>
            </a:extLst>
          </p:cNvPr>
          <p:cNvPicPr>
            <a:picLocks noChangeAspect="1"/>
          </p:cNvPicPr>
          <p:nvPr/>
        </p:nvPicPr>
        <p:blipFill rotWithShape="1">
          <a:blip r:embed="rId3"/>
          <a:srcRect l="5166" r="3654" b="-1"/>
          <a:stretch/>
        </p:blipFill>
        <p:spPr>
          <a:xfrm>
            <a:off x="8043564" y="4532157"/>
            <a:ext cx="3234204" cy="1487643"/>
          </a:xfrm>
          <a:prstGeom prst="roundRect">
            <a:avLst>
              <a:gd name="adj" fmla="val 1858"/>
            </a:avLst>
          </a:prstGeom>
          <a:effectLst>
            <a:outerShdw blurRad="50800" dist="50800" dir="5400000" algn="tl" rotWithShape="0">
              <a:srgbClr val="000000">
                <a:alpha val="43000"/>
              </a:srgbClr>
            </a:outerShdw>
          </a:effectLst>
        </p:spPr>
      </p:pic>
      <p:pic>
        <p:nvPicPr>
          <p:cNvPr id="9" name="Resim 8">
            <a:extLst>
              <a:ext uri="{FF2B5EF4-FFF2-40B4-BE49-F238E27FC236}">
                <a16:creationId xmlns:a16="http://schemas.microsoft.com/office/drawing/2014/main" id="{3CA76549-3D4C-1E57-1EEE-0C5EC2100DBA}"/>
              </a:ext>
            </a:extLst>
          </p:cNvPr>
          <p:cNvPicPr>
            <a:picLocks noChangeAspect="1"/>
          </p:cNvPicPr>
          <p:nvPr/>
        </p:nvPicPr>
        <p:blipFill>
          <a:blip r:embed="rId4"/>
          <a:stretch>
            <a:fillRect/>
          </a:stretch>
        </p:blipFill>
        <p:spPr>
          <a:xfrm>
            <a:off x="8043564" y="2853445"/>
            <a:ext cx="3234204" cy="1487644"/>
          </a:xfrm>
          <a:prstGeom prst="rect">
            <a:avLst/>
          </a:prstGeom>
        </p:spPr>
      </p:pic>
    </p:spTree>
    <p:extLst>
      <p:ext uri="{BB962C8B-B14F-4D97-AF65-F5344CB8AC3E}">
        <p14:creationId xmlns:p14="http://schemas.microsoft.com/office/powerpoint/2010/main" val="6809281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D6E557A-24D9-1C98-B44E-3A264D6F7734}"/>
              </a:ext>
            </a:extLst>
          </p:cNvPr>
          <p:cNvSpPr>
            <a:spLocks noGrp="1"/>
          </p:cNvSpPr>
          <p:nvPr>
            <p:ph type="title"/>
          </p:nvPr>
        </p:nvSpPr>
        <p:spPr/>
        <p:txBody>
          <a:bodyPr/>
          <a:lstStyle/>
          <a:p>
            <a:pPr algn="ctr"/>
            <a:r>
              <a:rPr kumimoji="0" lang="en-US" sz="3300" b="0" i="0" u="none" strike="noStrike" kern="1200" cap="none" spc="0" normalizeH="0" baseline="0" noProof="0" dirty="0">
                <a:ln>
                  <a:noFill/>
                </a:ln>
                <a:solidFill>
                  <a:srgbClr val="EBEBEB"/>
                </a:solidFill>
                <a:effectLst/>
                <a:uLnTx/>
                <a:uFillTx/>
                <a:latin typeface="Century Gothic" panose="020B0502020202020204"/>
                <a:ea typeface="+mj-ea"/>
                <a:cs typeface="+mj-cs"/>
              </a:rPr>
              <a:t>KULLANILAN SINIFLAR VE OOP PRENSİPLERİ</a:t>
            </a:r>
            <a:endParaRPr lang="tr-TR" dirty="0"/>
          </a:p>
        </p:txBody>
      </p:sp>
      <p:sp>
        <p:nvSpPr>
          <p:cNvPr id="3" name="İçerik Yer Tutucusu 2">
            <a:extLst>
              <a:ext uri="{FF2B5EF4-FFF2-40B4-BE49-F238E27FC236}">
                <a16:creationId xmlns:a16="http://schemas.microsoft.com/office/drawing/2014/main" id="{4BF619EF-5EC8-CCD5-3763-BE7E8AE4C9A3}"/>
              </a:ext>
            </a:extLst>
          </p:cNvPr>
          <p:cNvSpPr>
            <a:spLocks noGrp="1"/>
          </p:cNvSpPr>
          <p:nvPr>
            <p:ph sz="half" idx="1"/>
          </p:nvPr>
        </p:nvSpPr>
        <p:spPr>
          <a:xfrm>
            <a:off x="1138021" y="2483068"/>
            <a:ext cx="4957979" cy="3476298"/>
          </a:xfrm>
        </p:spPr>
        <p:txBody>
          <a:bodyPr>
            <a:normAutofit fontScale="70000" lnSpcReduction="20000"/>
          </a:bodyPr>
          <a:lstStyle/>
          <a:p>
            <a:pPr marL="0" indent="0" algn="ctr">
              <a:buNone/>
            </a:pPr>
            <a:r>
              <a:rPr lang="tr-TR" sz="2900" b="1" kern="0" dirty="0">
                <a:effectLst/>
                <a:latin typeface="Times New Roman" panose="02020603050405020304" pitchFamily="18" charset="0"/>
                <a:ea typeface="Times New Roman" panose="02020603050405020304" pitchFamily="18" charset="0"/>
              </a:rPr>
              <a:t>Elektrikli Araba ve Benzinli Araba Sınıfları:</a:t>
            </a:r>
          </a:p>
          <a:p>
            <a:pPr marL="0" indent="0">
              <a:buNone/>
            </a:pPr>
            <a:endParaRPr lang="tr-TR" sz="2000" b="1" kern="0" dirty="0">
              <a:latin typeface="Times New Roman" panose="02020603050405020304" pitchFamily="18" charset="0"/>
              <a:ea typeface="Times New Roman" panose="02020603050405020304" pitchFamily="18" charset="0"/>
            </a:endParaRPr>
          </a:p>
          <a:p>
            <a:r>
              <a:rPr lang="tr-TR" sz="2100" b="1" i="1" kern="0" dirty="0" err="1">
                <a:effectLst/>
                <a:latin typeface="Times New Roman" panose="02020603050405020304" pitchFamily="18" charset="0"/>
                <a:ea typeface="Times New Roman" panose="02020603050405020304" pitchFamily="18" charset="0"/>
              </a:rPr>
              <a:t>Inheritance</a:t>
            </a:r>
            <a:r>
              <a:rPr lang="tr-TR" sz="2100" b="1" i="1" kern="0" dirty="0">
                <a:effectLst/>
                <a:latin typeface="Times New Roman" panose="02020603050405020304" pitchFamily="18" charset="0"/>
                <a:ea typeface="Times New Roman" panose="02020603050405020304" pitchFamily="18" charset="0"/>
              </a:rPr>
              <a:t> (Kalıtım): </a:t>
            </a:r>
          </a:p>
          <a:p>
            <a:pPr marL="0" indent="0">
              <a:buNone/>
            </a:pPr>
            <a:r>
              <a:rPr lang="tr-TR" sz="2000" kern="0" dirty="0">
                <a:effectLst/>
                <a:latin typeface="Times New Roman" panose="02020603050405020304" pitchFamily="18" charset="0"/>
                <a:ea typeface="Times New Roman" panose="02020603050405020304" pitchFamily="18" charset="0"/>
              </a:rPr>
              <a:t>Her iki sınıf da Araba sınıfından türetilmiştir. Bu sayede, her iki sınıf da Araba sınıfının özelliklerini ve metotlarını kullanabilir.</a:t>
            </a:r>
          </a:p>
          <a:p>
            <a:pPr marL="0" indent="0">
              <a:buNone/>
            </a:pPr>
            <a:endParaRPr lang="tr-TR" sz="2000" kern="0" dirty="0">
              <a:effectLst/>
              <a:latin typeface="Times New Roman" panose="02020603050405020304" pitchFamily="18" charset="0"/>
              <a:ea typeface="Times New Roman" panose="02020603050405020304" pitchFamily="18" charset="0"/>
            </a:endParaRPr>
          </a:p>
          <a:p>
            <a:pPr marL="0" indent="0">
              <a:buNone/>
            </a:pPr>
            <a:endParaRPr lang="tr-TR" sz="2000" kern="0" dirty="0">
              <a:effectLst/>
              <a:latin typeface="Times New Roman" panose="02020603050405020304" pitchFamily="18" charset="0"/>
              <a:ea typeface="Times New Roman" panose="02020603050405020304" pitchFamily="18" charset="0"/>
            </a:endParaRPr>
          </a:p>
          <a:p>
            <a:r>
              <a:rPr lang="tr-TR" sz="2100" b="1" i="1" kern="0" dirty="0" err="1">
                <a:effectLst/>
                <a:latin typeface="Times New Roman" panose="02020603050405020304" pitchFamily="18" charset="0"/>
                <a:ea typeface="Times New Roman" panose="02020603050405020304" pitchFamily="18" charset="0"/>
              </a:rPr>
              <a:t>Polymorphism</a:t>
            </a:r>
            <a:r>
              <a:rPr lang="tr-TR" sz="2100" b="1" i="1" kern="0" dirty="0">
                <a:effectLst/>
                <a:latin typeface="Times New Roman" panose="02020603050405020304" pitchFamily="18" charset="0"/>
                <a:ea typeface="Times New Roman" panose="02020603050405020304" pitchFamily="18" charset="0"/>
              </a:rPr>
              <a:t> (Çok Biçimlilik): </a:t>
            </a:r>
          </a:p>
          <a:p>
            <a:pPr marL="0" indent="0">
              <a:buNone/>
            </a:pPr>
            <a:r>
              <a:rPr lang="tr-TR" sz="2000" kern="0" dirty="0">
                <a:effectLst/>
                <a:latin typeface="Times New Roman" panose="02020603050405020304" pitchFamily="18" charset="0"/>
                <a:ea typeface="Times New Roman" panose="02020603050405020304" pitchFamily="18" charset="0"/>
              </a:rPr>
              <a:t>Her iki alt sınıf, Araba sınıfının soyut metodu olan "</a:t>
            </a:r>
            <a:r>
              <a:rPr lang="tr-TR" sz="2000" kern="0" dirty="0" err="1">
                <a:effectLst/>
                <a:latin typeface="Times New Roman" panose="02020603050405020304" pitchFamily="18" charset="0"/>
                <a:ea typeface="Times New Roman" panose="02020603050405020304" pitchFamily="18" charset="0"/>
              </a:rPr>
              <a:t>bakim"ı</a:t>
            </a:r>
            <a:r>
              <a:rPr lang="tr-TR" sz="2000" kern="0" dirty="0">
                <a:effectLst/>
                <a:latin typeface="Times New Roman" panose="02020603050405020304" pitchFamily="18" charset="0"/>
                <a:ea typeface="Times New Roman" panose="02020603050405020304" pitchFamily="18" charset="0"/>
              </a:rPr>
              <a:t> kendi ihtiyaçlarına göre uygular. Aynı isimli metodun farklı davranışlar sergilemesine olanak tanır.</a:t>
            </a:r>
          </a:p>
        </p:txBody>
      </p:sp>
      <p:pic>
        <p:nvPicPr>
          <p:cNvPr id="6" name="İçerik Yer Tutucusu 5">
            <a:extLst>
              <a:ext uri="{FF2B5EF4-FFF2-40B4-BE49-F238E27FC236}">
                <a16:creationId xmlns:a16="http://schemas.microsoft.com/office/drawing/2014/main" id="{EB5FF0CB-D2F8-AE8F-8479-1CE51C6D320F}"/>
              </a:ext>
            </a:extLst>
          </p:cNvPr>
          <p:cNvPicPr>
            <a:picLocks noGrp="1" noChangeAspect="1"/>
          </p:cNvPicPr>
          <p:nvPr>
            <p:ph sz="half" idx="2"/>
          </p:nvPr>
        </p:nvPicPr>
        <p:blipFill>
          <a:blip r:embed="rId2"/>
          <a:stretch>
            <a:fillRect/>
          </a:stretch>
        </p:blipFill>
        <p:spPr>
          <a:xfrm>
            <a:off x="6458967" y="2483068"/>
            <a:ext cx="4734550" cy="1891863"/>
          </a:xfrm>
        </p:spPr>
      </p:pic>
      <p:pic>
        <p:nvPicPr>
          <p:cNvPr id="8" name="Resim 7">
            <a:extLst>
              <a:ext uri="{FF2B5EF4-FFF2-40B4-BE49-F238E27FC236}">
                <a16:creationId xmlns:a16="http://schemas.microsoft.com/office/drawing/2014/main" id="{A54569FB-8CC7-C3CD-FAF2-3CFD81AFB062}"/>
              </a:ext>
            </a:extLst>
          </p:cNvPr>
          <p:cNvPicPr>
            <a:picLocks noChangeAspect="1"/>
          </p:cNvPicPr>
          <p:nvPr/>
        </p:nvPicPr>
        <p:blipFill>
          <a:blip r:embed="rId3"/>
          <a:stretch>
            <a:fillRect/>
          </a:stretch>
        </p:blipFill>
        <p:spPr>
          <a:xfrm>
            <a:off x="6458967" y="4498427"/>
            <a:ext cx="4734550" cy="1891863"/>
          </a:xfrm>
          <a:prstGeom prst="rect">
            <a:avLst/>
          </a:prstGeom>
        </p:spPr>
      </p:pic>
    </p:spTree>
    <p:extLst>
      <p:ext uri="{BB962C8B-B14F-4D97-AF65-F5344CB8AC3E}">
        <p14:creationId xmlns:p14="http://schemas.microsoft.com/office/powerpoint/2010/main" val="2130134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FFB6EF7-57BD-6AAE-CD53-80E55F0196C2}"/>
              </a:ext>
            </a:extLst>
          </p:cNvPr>
          <p:cNvSpPr>
            <a:spLocks noGrp="1"/>
          </p:cNvSpPr>
          <p:nvPr>
            <p:ph type="title"/>
          </p:nvPr>
        </p:nvSpPr>
        <p:spPr/>
        <p:txBody>
          <a:bodyPr/>
          <a:lstStyle/>
          <a:p>
            <a:r>
              <a:rPr kumimoji="0" lang="en-US" sz="3300" b="0" i="0" u="none" strike="noStrike" kern="1200" cap="none" spc="0" normalizeH="0" baseline="0" noProof="0" dirty="0">
                <a:ln>
                  <a:noFill/>
                </a:ln>
                <a:solidFill>
                  <a:srgbClr val="EBEBEB"/>
                </a:solidFill>
                <a:effectLst/>
                <a:uLnTx/>
                <a:uFillTx/>
                <a:latin typeface="Century Gothic" panose="020B0502020202020204"/>
                <a:ea typeface="+mj-ea"/>
                <a:cs typeface="+mj-cs"/>
              </a:rPr>
              <a:t>KULLANILAN SINIFLAR</a:t>
            </a:r>
            <a:endParaRPr lang="tr-TR" dirty="0"/>
          </a:p>
        </p:txBody>
      </p:sp>
      <p:sp>
        <p:nvSpPr>
          <p:cNvPr id="3" name="İçerik Yer Tutucusu 2">
            <a:extLst>
              <a:ext uri="{FF2B5EF4-FFF2-40B4-BE49-F238E27FC236}">
                <a16:creationId xmlns:a16="http://schemas.microsoft.com/office/drawing/2014/main" id="{CFFDFFF0-79E0-EF63-C459-1BA66BBAA4C5}"/>
              </a:ext>
            </a:extLst>
          </p:cNvPr>
          <p:cNvSpPr>
            <a:spLocks noGrp="1"/>
          </p:cNvSpPr>
          <p:nvPr>
            <p:ph sz="half" idx="1"/>
          </p:nvPr>
        </p:nvSpPr>
        <p:spPr/>
        <p:txBody>
          <a:bodyPr>
            <a:normAutofit fontScale="77500" lnSpcReduction="20000"/>
          </a:bodyPr>
          <a:lstStyle/>
          <a:p>
            <a:pPr marL="0" indent="0" algn="ctr">
              <a:buNone/>
            </a:pPr>
            <a:r>
              <a:rPr lang="tr-TR" sz="2000" b="1" kern="0" dirty="0">
                <a:effectLst/>
                <a:latin typeface="Times New Roman" panose="02020603050405020304" pitchFamily="18" charset="0"/>
                <a:ea typeface="Times New Roman" panose="02020603050405020304" pitchFamily="18" charset="0"/>
              </a:rPr>
              <a:t>Kiralama Sınıfı:</a:t>
            </a:r>
          </a:p>
          <a:p>
            <a:pPr marL="0" indent="0" algn="ctr">
              <a:buNone/>
            </a:pPr>
            <a:endParaRPr lang="tr-TR" sz="2000" b="1" dirty="0"/>
          </a:p>
          <a:p>
            <a:r>
              <a:rPr lang="tr-TR" dirty="0"/>
              <a:t>Kiralama sınıfı, bir kiralama işlemini temsil eder. Bu sınıf, kiralama işleminde kullanılan özellikleri ve bu işlemin ücretlendirilmesini içerir.</a:t>
            </a:r>
          </a:p>
          <a:p>
            <a:r>
              <a:rPr lang="tr-TR" dirty="0" err="1"/>
              <a:t>Constructor</a:t>
            </a:r>
            <a:r>
              <a:rPr lang="tr-TR" dirty="0"/>
              <a:t> (__</a:t>
            </a:r>
            <a:r>
              <a:rPr lang="tr-TR" dirty="0" err="1"/>
              <a:t>init</a:t>
            </a:r>
            <a:r>
              <a:rPr lang="tr-TR" dirty="0"/>
              <a:t>__): Bu </a:t>
            </a:r>
            <a:r>
              <a:rPr lang="tr-TR" dirty="0" err="1"/>
              <a:t>metod</a:t>
            </a:r>
            <a:r>
              <a:rPr lang="tr-TR" dirty="0"/>
              <a:t>, kiralama işlemi için gerekli olan bilgileri alır. Müşteri adı (</a:t>
            </a:r>
            <a:r>
              <a:rPr lang="tr-TR" dirty="0" err="1"/>
              <a:t>musteri</a:t>
            </a:r>
            <a:r>
              <a:rPr lang="tr-TR" dirty="0"/>
              <a:t>), araba bilgisi (araba), kiralama tipi (</a:t>
            </a:r>
            <a:r>
              <a:rPr lang="tr-TR" dirty="0" err="1"/>
              <a:t>kiralama_tipi</a:t>
            </a:r>
            <a:r>
              <a:rPr lang="tr-TR" dirty="0"/>
              <a:t>) ve süre (sure) parametre olarak alınır ve kiralama nesnesi oluşturulur.</a:t>
            </a:r>
          </a:p>
          <a:p>
            <a:r>
              <a:rPr lang="tr-TR" dirty="0"/>
              <a:t>Ücret Hesaplama Metodu (</a:t>
            </a:r>
            <a:r>
              <a:rPr lang="tr-TR" dirty="0" err="1"/>
              <a:t>hesapla_ucret</a:t>
            </a:r>
            <a:r>
              <a:rPr lang="tr-TR" dirty="0"/>
              <a:t>): Bu metot, kiralama süresi ve tipine göre kira ücretini hesaplar. Eğer kiralama tipi "günlük" ise süreyi 1000 ile, "saatlik" ise süreyi 500 ile çarparak ücreti belirler. Eğer geçersiz bir kiralama tipi girilirse ekrana bir uyarı yazdırır ve -1 değerini döndürür.</a:t>
            </a:r>
          </a:p>
        </p:txBody>
      </p:sp>
      <p:pic>
        <p:nvPicPr>
          <p:cNvPr id="8" name="İçerik Yer Tutucusu 7">
            <a:extLst>
              <a:ext uri="{FF2B5EF4-FFF2-40B4-BE49-F238E27FC236}">
                <a16:creationId xmlns:a16="http://schemas.microsoft.com/office/drawing/2014/main" id="{548B81A1-AAC3-2977-0CDB-F4502ED2919E}"/>
              </a:ext>
            </a:extLst>
          </p:cNvPr>
          <p:cNvPicPr>
            <a:picLocks noGrp="1" noChangeAspect="1"/>
          </p:cNvPicPr>
          <p:nvPr>
            <p:ph sz="half" idx="2"/>
          </p:nvPr>
        </p:nvPicPr>
        <p:blipFill>
          <a:blip r:embed="rId2"/>
          <a:stretch>
            <a:fillRect/>
          </a:stretch>
        </p:blipFill>
        <p:spPr>
          <a:xfrm>
            <a:off x="6334202" y="2603500"/>
            <a:ext cx="4573433" cy="3416300"/>
          </a:xfrm>
        </p:spPr>
      </p:pic>
    </p:spTree>
    <p:extLst>
      <p:ext uri="{BB962C8B-B14F-4D97-AF65-F5344CB8AC3E}">
        <p14:creationId xmlns:p14="http://schemas.microsoft.com/office/powerpoint/2010/main" val="4379111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C2F7548C-0005-62E2-3195-5A74F81850BB}"/>
              </a:ext>
            </a:extLst>
          </p:cNvPr>
          <p:cNvSpPr>
            <a:spLocks noGrp="1"/>
          </p:cNvSpPr>
          <p:nvPr>
            <p:ph sz="half" idx="1"/>
          </p:nvPr>
        </p:nvSpPr>
        <p:spPr>
          <a:xfrm>
            <a:off x="1326421" y="2368110"/>
            <a:ext cx="8419970" cy="528582"/>
          </a:xfrm>
        </p:spPr>
        <p:txBody>
          <a:bodyPr>
            <a:normAutofit fontScale="85000" lnSpcReduction="10000"/>
          </a:bodyPr>
          <a:lstStyle/>
          <a:p>
            <a:r>
              <a:rPr lang="tr-TR" dirty="0"/>
              <a:t>Bu sınıf, uygulamanın ana penceresini yönetir. Müşteri girişi, </a:t>
            </a:r>
            <a:r>
              <a:rPr lang="tr-TR" dirty="0" err="1"/>
              <a:t>veritabanı</a:t>
            </a:r>
            <a:r>
              <a:rPr lang="tr-TR" dirty="0"/>
              <a:t> bağlantısı, ana pencerenin oluşturulması ve araç listesinin gösterilmesi gibi temel işlevselliği içerir.</a:t>
            </a:r>
          </a:p>
          <a:p>
            <a:endParaRPr lang="tr-TR" dirty="0"/>
          </a:p>
        </p:txBody>
      </p:sp>
      <p:graphicFrame>
        <p:nvGraphicFramePr>
          <p:cNvPr id="9" name="İçerik Yer Tutucusu 3">
            <a:extLst>
              <a:ext uri="{FF2B5EF4-FFF2-40B4-BE49-F238E27FC236}">
                <a16:creationId xmlns:a16="http://schemas.microsoft.com/office/drawing/2014/main" id="{EA0C731E-12A5-A3E5-2312-1538D8A531A4}"/>
              </a:ext>
            </a:extLst>
          </p:cNvPr>
          <p:cNvGraphicFramePr>
            <a:graphicFrameLocks noGrp="1"/>
          </p:cNvGraphicFramePr>
          <p:nvPr>
            <p:ph sz="half" idx="2"/>
            <p:extLst>
              <p:ext uri="{D42A27DB-BD31-4B8C-83A1-F6EECF244321}">
                <p14:modId xmlns:p14="http://schemas.microsoft.com/office/powerpoint/2010/main" val="2208264884"/>
              </p:ext>
            </p:extLst>
          </p:nvPr>
        </p:nvGraphicFramePr>
        <p:xfrm>
          <a:off x="633744" y="2896692"/>
          <a:ext cx="11135762" cy="34950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Başlık 1">
            <a:extLst>
              <a:ext uri="{FF2B5EF4-FFF2-40B4-BE49-F238E27FC236}">
                <a16:creationId xmlns:a16="http://schemas.microsoft.com/office/drawing/2014/main" id="{C7E4A112-E3DF-132F-D6FD-D14E437AA46E}"/>
              </a:ext>
            </a:extLst>
          </p:cNvPr>
          <p:cNvSpPr>
            <a:spLocks noGrp="1"/>
          </p:cNvSpPr>
          <p:nvPr>
            <p:ph type="title"/>
          </p:nvPr>
        </p:nvSpPr>
        <p:spPr>
          <a:xfrm>
            <a:off x="1155700" y="973138"/>
            <a:ext cx="8761413" cy="708025"/>
          </a:xfrm>
        </p:spPr>
        <p:txBody>
          <a:bodyPr/>
          <a:lstStyle/>
          <a:p>
            <a:r>
              <a:rPr lang="tr-TR" dirty="0"/>
              <a:t>ARAÇ KİRALAMA UYGULAMASI SINIFI</a:t>
            </a:r>
          </a:p>
        </p:txBody>
      </p:sp>
    </p:spTree>
    <p:extLst>
      <p:ext uri="{BB962C8B-B14F-4D97-AF65-F5344CB8AC3E}">
        <p14:creationId xmlns:p14="http://schemas.microsoft.com/office/powerpoint/2010/main" val="6161293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5C2CAFA5-81D8-2553-F90E-8362B3AFD46A}"/>
              </a:ext>
            </a:extLst>
          </p:cNvPr>
          <p:cNvSpPr>
            <a:spLocks noGrp="1"/>
          </p:cNvSpPr>
          <p:nvPr>
            <p:ph sz="half" idx="1"/>
          </p:nvPr>
        </p:nvSpPr>
        <p:spPr/>
        <p:txBody>
          <a:bodyPr/>
          <a:lstStyle/>
          <a:p>
            <a:endParaRPr lang="tr-TR"/>
          </a:p>
        </p:txBody>
      </p:sp>
      <p:sp>
        <p:nvSpPr>
          <p:cNvPr id="4" name="İçerik Yer Tutucusu 3">
            <a:extLst>
              <a:ext uri="{FF2B5EF4-FFF2-40B4-BE49-F238E27FC236}">
                <a16:creationId xmlns:a16="http://schemas.microsoft.com/office/drawing/2014/main" id="{0491454B-F9D6-4A55-FBE8-98D6E2A3762D}"/>
              </a:ext>
            </a:extLst>
          </p:cNvPr>
          <p:cNvSpPr>
            <a:spLocks noGrp="1"/>
          </p:cNvSpPr>
          <p:nvPr>
            <p:ph sz="half" idx="2"/>
          </p:nvPr>
        </p:nvSpPr>
        <p:spPr/>
        <p:txBody>
          <a:bodyPr/>
          <a:lstStyle/>
          <a:p>
            <a:endParaRPr lang="tr-TR"/>
          </a:p>
        </p:txBody>
      </p:sp>
      <p:sp>
        <p:nvSpPr>
          <p:cNvPr id="5" name="Başlık 1">
            <a:extLst>
              <a:ext uri="{FF2B5EF4-FFF2-40B4-BE49-F238E27FC236}">
                <a16:creationId xmlns:a16="http://schemas.microsoft.com/office/drawing/2014/main" id="{78D92F12-0091-12F6-CDE6-85784F2BE5BE}"/>
              </a:ext>
            </a:extLst>
          </p:cNvPr>
          <p:cNvSpPr>
            <a:spLocks noGrp="1"/>
          </p:cNvSpPr>
          <p:nvPr>
            <p:ph type="title"/>
          </p:nvPr>
        </p:nvSpPr>
        <p:spPr>
          <a:xfrm>
            <a:off x="1155700" y="973138"/>
            <a:ext cx="8761413" cy="708025"/>
          </a:xfrm>
        </p:spPr>
        <p:txBody>
          <a:bodyPr/>
          <a:lstStyle/>
          <a:p>
            <a:endParaRPr lang="tr-TR" dirty="0"/>
          </a:p>
        </p:txBody>
      </p:sp>
    </p:spTree>
    <p:extLst>
      <p:ext uri="{BB962C8B-B14F-4D97-AF65-F5344CB8AC3E}">
        <p14:creationId xmlns:p14="http://schemas.microsoft.com/office/powerpoint/2010/main" val="22634935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9E04B7FF-A588-FCFE-C709-B3B7410A9953}"/>
              </a:ext>
            </a:extLst>
          </p:cNvPr>
          <p:cNvSpPr>
            <a:spLocks noGrp="1"/>
          </p:cNvSpPr>
          <p:nvPr>
            <p:ph sz="half" idx="1"/>
          </p:nvPr>
        </p:nvSpPr>
        <p:spPr/>
        <p:txBody>
          <a:bodyPr/>
          <a:lstStyle/>
          <a:p>
            <a:endParaRPr lang="tr-TR"/>
          </a:p>
        </p:txBody>
      </p:sp>
      <p:sp>
        <p:nvSpPr>
          <p:cNvPr id="4" name="İçerik Yer Tutucusu 3">
            <a:extLst>
              <a:ext uri="{FF2B5EF4-FFF2-40B4-BE49-F238E27FC236}">
                <a16:creationId xmlns:a16="http://schemas.microsoft.com/office/drawing/2014/main" id="{4F8FAFB4-F3C2-6806-1242-0CAB78A6381C}"/>
              </a:ext>
            </a:extLst>
          </p:cNvPr>
          <p:cNvSpPr>
            <a:spLocks noGrp="1"/>
          </p:cNvSpPr>
          <p:nvPr>
            <p:ph sz="half" idx="2"/>
          </p:nvPr>
        </p:nvSpPr>
        <p:spPr/>
        <p:txBody>
          <a:bodyPr/>
          <a:lstStyle/>
          <a:p>
            <a:endParaRPr lang="tr-TR"/>
          </a:p>
        </p:txBody>
      </p:sp>
      <p:sp>
        <p:nvSpPr>
          <p:cNvPr id="5" name="Başlık 1">
            <a:extLst>
              <a:ext uri="{FF2B5EF4-FFF2-40B4-BE49-F238E27FC236}">
                <a16:creationId xmlns:a16="http://schemas.microsoft.com/office/drawing/2014/main" id="{7A835D60-1D81-5967-1EF3-C4F97CCF9628}"/>
              </a:ext>
            </a:extLst>
          </p:cNvPr>
          <p:cNvSpPr>
            <a:spLocks noGrp="1"/>
          </p:cNvSpPr>
          <p:nvPr>
            <p:ph type="title"/>
          </p:nvPr>
        </p:nvSpPr>
        <p:spPr>
          <a:xfrm>
            <a:off x="1155700" y="973138"/>
            <a:ext cx="8761413" cy="708025"/>
          </a:xfrm>
        </p:spPr>
        <p:txBody>
          <a:bodyPr/>
          <a:lstStyle/>
          <a:p>
            <a:r>
              <a:rPr kumimoji="0" lang="en-US" sz="3300" b="0" i="0" u="none" strike="noStrike" kern="1200" cap="none" spc="0" normalizeH="0" baseline="0" noProof="0" dirty="0">
                <a:ln>
                  <a:noFill/>
                </a:ln>
                <a:solidFill>
                  <a:srgbClr val="EBEBEB"/>
                </a:solidFill>
                <a:effectLst/>
                <a:uLnTx/>
                <a:uFillTx/>
                <a:latin typeface="Century Gothic" panose="020B0502020202020204"/>
                <a:ea typeface="+mj-ea"/>
                <a:cs typeface="+mj-cs"/>
              </a:rPr>
              <a:t>KULLANILAN SINIFLAR VE OOP PRENSİPLERİ</a:t>
            </a:r>
            <a:endParaRPr lang="tr-TR" dirty="0"/>
          </a:p>
        </p:txBody>
      </p:sp>
    </p:spTree>
    <p:extLst>
      <p:ext uri="{BB962C8B-B14F-4D97-AF65-F5344CB8AC3E}">
        <p14:creationId xmlns:p14="http://schemas.microsoft.com/office/powerpoint/2010/main" val="1900126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yon Toplantı Odası">
  <a:themeElements>
    <a:clrScheme name="İyon Toplantı Odası">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yon Toplantı Odası">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yon Toplantı Odası">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408</TotalTime>
  <Words>507</Words>
  <Application>Microsoft Office PowerPoint</Application>
  <PresentationFormat>Geniş ekran</PresentationFormat>
  <Paragraphs>44</Paragraphs>
  <Slides>9</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9</vt:i4>
      </vt:variant>
    </vt:vector>
  </HeadingPairs>
  <TitlesOfParts>
    <vt:vector size="14" baseType="lpstr">
      <vt:lpstr>Arial</vt:lpstr>
      <vt:lpstr>Century Gothic</vt:lpstr>
      <vt:lpstr>Times New Roman</vt:lpstr>
      <vt:lpstr>Wingdings 3</vt:lpstr>
      <vt:lpstr>İyon Toplantı Odası</vt:lpstr>
      <vt:lpstr>PowerPoint Sunusu</vt:lpstr>
      <vt:lpstr>ARABA KİRALAMA SİSTEMİ</vt:lpstr>
      <vt:lpstr>KULLANILAN SINIFLAR VE OOP PRENSİPLERİ</vt:lpstr>
      <vt:lpstr>KULLANILAN SINIFLAR VE OOP PRENSİPLERİ</vt:lpstr>
      <vt:lpstr>KULLANILAN SINIFLAR VE OOP PRENSİPLERİ</vt:lpstr>
      <vt:lpstr>KULLANILAN SINIFLAR</vt:lpstr>
      <vt:lpstr>ARAÇ KİRALAMA UYGULAMASI SINIFI</vt:lpstr>
      <vt:lpstr>PowerPoint Sunusu</vt:lpstr>
      <vt:lpstr>KULLANILAN SINIFLAR VE OOP PRENSİPLERİ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NAZLI DOLMA</dc:creator>
  <cp:lastModifiedBy>NAZLI DOLMA</cp:lastModifiedBy>
  <cp:revision>11</cp:revision>
  <dcterms:created xsi:type="dcterms:W3CDTF">2023-12-18T11:14:20Z</dcterms:created>
  <dcterms:modified xsi:type="dcterms:W3CDTF">2023-12-18T18:02:51Z</dcterms:modified>
</cp:coreProperties>
</file>

<file path=docProps/thumbnail.jpeg>
</file>